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80" r:id="rId13"/>
    <p:sldId id="263" r:id="rId14"/>
    <p:sldId id="264" r:id="rId15"/>
    <p:sldId id="265" r:id="rId16"/>
    <p:sldId id="266" r:id="rId17"/>
    <p:sldId id="268" r:id="rId18"/>
    <p:sldId id="267" r:id="rId19"/>
    <p:sldId id="270" r:id="rId20"/>
    <p:sldId id="271" r:id="rId21"/>
    <p:sldId id="272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675724"/>
            <a:ext cx="4357687" cy="582511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ОЗНАКОМЛЕНИЮ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ХУДОЖЕСТВЕННОЙ ЛИТЕРАТУРОЙ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СКАЗКЕ В. КАТАЕВА «ЦВЕТИК-СЕМИЦВЕТИК».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Людмила\Desktop\картинки\100b9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23487" cy="6473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881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«Чтобы все игрушки, какие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свете, были мои»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дмила\Desktop\картинки\142259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397614" cy="496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24516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«Чтобы игрушки поскорей убирались обратно в магазины»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«Вели, чтобы Витя был здоров!»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Picture 2" descr="C:\Users\Людмила\Desktop\картинки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86280" cy="3214710"/>
          </a:xfrm>
          <a:prstGeom prst="rect">
            <a:avLst/>
          </a:prstGeom>
          <a:noFill/>
        </p:spPr>
      </p:pic>
      <p:pic>
        <p:nvPicPr>
          <p:cNvPr id="8195" name="Picture 3" descr="C:\Users\Людмила\Desktop\картинки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527044" cy="3395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Дидактическое упражнение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сначала, а что потом?»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9218" name="Picture 2" descr="C:\Users\Людмила\Desktop\картинки\atikls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857520" cy="4537743"/>
          </a:xfrm>
          <a:prstGeom prst="rect">
            <a:avLst/>
          </a:prstGeom>
          <a:noFill/>
        </p:spPr>
      </p:pic>
      <p:pic>
        <p:nvPicPr>
          <p:cNvPr id="9219" name="Picture 3" descr="C:\Users\Людмила\Desktop\картинки\cvetik.semicvetik.0-02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32478"/>
            <a:ext cx="4992694" cy="3744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521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дмила\Desktop\картинки\59d702da_resizedScaled_659to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2033" cy="3429024"/>
          </a:xfrm>
          <a:prstGeom prst="rect">
            <a:avLst/>
          </a:prstGeom>
          <a:noFill/>
        </p:spPr>
      </p:pic>
      <p:pic>
        <p:nvPicPr>
          <p:cNvPr id="10243" name="Picture 3" descr="C:\Users\Людмила\Desktop\картинки\1386453819_zabor-i-kalitka-na-dach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117591" cy="3280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38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 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«Собери вазу».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Людмила\Desktop\картинки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953035" cy="3714776"/>
          </a:xfrm>
          <a:prstGeom prst="rect">
            <a:avLst/>
          </a:prstGeom>
          <a:noFill/>
        </p:spPr>
      </p:pic>
      <p:pic>
        <p:nvPicPr>
          <p:cNvPr id="11267" name="Picture 3" descr="C:\Users\Людмила\Desktop\картинки\vaza+vaza+keramiceskaj+keramika+70087151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965813" cy="405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504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14290"/>
            <a:ext cx="7123080" cy="192882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а как звали мальчика, который сидел на скамейке в парке.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9387" y="4429131"/>
            <a:ext cx="1857389" cy="221457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Витя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Людмила\Desktop\картинки\cvetik.semicvetik.avi.image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6215106" cy="471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317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юдмила\Desktop\картинки\cvet-s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72428" cy="5508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150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юдмила\Desktop\картинки\1387773329_cvetik-semicvetik-smotret-onla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05754" cy="616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07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Каким должен быть человек?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0694" y="1809749"/>
            <a:ext cx="3286148" cy="405130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добрым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честным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отзывчивым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ласковым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воспитаны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трудолюбивым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веселым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заботливым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Людмила\Desktop\картинки\59d702da_resizedScaled_659to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513270" cy="338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48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Валентин Петрович Катаев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571612"/>
            <a:ext cx="6500858" cy="5110396"/>
          </a:xfrm>
        </p:spPr>
      </p:pic>
    </p:spTree>
    <p:extLst>
      <p:ext uri="{BB962C8B-B14F-4D97-AF65-F5344CB8AC3E}">
        <p14:creationId xmlns:p14="http://schemas.microsoft.com/office/powerpoint/2010/main" xmlns="" val="261582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00042"/>
            <a:ext cx="4429156" cy="135732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«На лугу растут цветы»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857233"/>
            <a:ext cx="3929090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лугу растут цветы.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Небывалой красоты.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солнцу тянутся цветы.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ними потянись и ты.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 дует иногда,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это не беда.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Наклоняются цветочки,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Опускают лепесточки.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потом опять встают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по-прежнему цветут.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Людмила\Desktop\картинки\1403177079959836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8802"/>
            <a:ext cx="483395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312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пришло время сделать свои цветики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семицветики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928802"/>
            <a:ext cx="6072230" cy="4554172"/>
          </a:xfrm>
        </p:spPr>
      </p:pic>
    </p:spTree>
    <p:extLst>
      <p:ext uri="{BB962C8B-B14F-4D97-AF65-F5344CB8AC3E}">
        <p14:creationId xmlns:p14="http://schemas.microsoft.com/office/powerpoint/2010/main" xmlns="" val="181251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5682234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вспомним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главный герой сказки?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5074" y="2786059"/>
            <a:ext cx="2643206" cy="3074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дмила\Desktop\картинки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5634052" cy="422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62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 как же появился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волшебный цветок?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картинки\59d702da_resizedScaled_659to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6260" y="3286124"/>
            <a:ext cx="4257705" cy="3379131"/>
          </a:xfrm>
          <a:prstGeom prst="rect">
            <a:avLst/>
          </a:prstGeom>
          <a:noFill/>
        </p:spPr>
      </p:pic>
      <p:pic>
        <p:nvPicPr>
          <p:cNvPr id="1026" name="Picture 2" descr="C:\Users\Людмила\Desktop\картинки\14031770799598360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3471863" cy="2603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9758365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28604"/>
            <a:ext cx="7123080" cy="135732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вы поняли,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старушка была доброй феей?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C:\Users\Людмила\Desktop\картинки\cvetik.semicvetik.0-03-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471863" cy="2603897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картинки\cvetik.semicvetik.0-04-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1942"/>
            <a:ext cx="3470275" cy="2602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999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675724"/>
            <a:ext cx="3714775" cy="15388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желания загадывала Женя?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3" y="1714488"/>
            <a:ext cx="3786214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«Чтобы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дома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баранками»</a:t>
            </a:r>
          </a:p>
          <a:p>
            <a:endParaRPr lang="ru-RU" sz="2800" dirty="0"/>
          </a:p>
        </p:txBody>
      </p:sp>
      <p:pic>
        <p:nvPicPr>
          <p:cNvPr id="3074" name="Picture 2" descr="C:\Users\Людмила\Desktop\картинки\cvetik.semicvetik.avi.imag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40"/>
            <a:ext cx="4947959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085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«Чтобы мамина любимая вазочка сделалась целая»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253078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«Вели чтобы я была сейчас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Северном полюсе»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Людмила\Desktop\картинки\6e68df6a08cc744cb48bc234ef77b0e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86478" cy="4776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24516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«Вели, чтобы этот злой медведь оказался в клетке»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Людмила\Desktop\картинки\5259116626f8ad146bc98d51a80ac1fa38d8688870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358114" cy="490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126</TotalTime>
  <Words>172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ОЗНАКОМЛЕНИЮ  С ХУДОЖЕСТВЕННОЙ ЛИТЕРАТУРОЙ  ПО СКАЗКЕ В. КАТАЕВА «ЦВЕТИК-СЕМИЦВЕТИК».   </vt:lpstr>
      <vt:lpstr>Валентин Петрович Катаев</vt:lpstr>
      <vt:lpstr>Давайте вспомним  кто главный герой сказки?</vt:lpstr>
      <vt:lpstr>А  как же появился у Жени  волшебный цветок?</vt:lpstr>
      <vt:lpstr>Как вы поняли,  что старушка была доброй феей? </vt:lpstr>
      <vt:lpstr>Какие желания загадывала Женя? </vt:lpstr>
      <vt:lpstr>«Чтобы мамина любимая вазочка сделалась целая» </vt:lpstr>
      <vt:lpstr>«Вели чтобы я была сейчас же  на Северном полюсе» </vt:lpstr>
      <vt:lpstr>«Вели, чтобы этот злой медведь оказался в клетке»  </vt:lpstr>
      <vt:lpstr>«Чтобы все игрушки, какие есть  на свете, были мои»</vt:lpstr>
      <vt:lpstr>«Чтобы игрушки поскорей убирались обратно в магазины» </vt:lpstr>
      <vt:lpstr>«Вели, чтобы Витя был здоров!»  </vt:lpstr>
      <vt:lpstr>Дидактическое упражнение  «Что сначала, а что потом?»</vt:lpstr>
      <vt:lpstr>Слайд 14</vt:lpstr>
      <vt:lpstr>Дидактическая  игра  «Собери вазу».</vt:lpstr>
      <vt:lpstr>Ребята а как звали мальчика, который сидел на скамейке в парке. </vt:lpstr>
      <vt:lpstr>Слайд 17</vt:lpstr>
      <vt:lpstr>Слайд 18</vt:lpstr>
      <vt:lpstr>Каким должен быть человек? </vt:lpstr>
      <vt:lpstr>Физкультминутка  «На лугу растут цветы»</vt:lpstr>
      <vt:lpstr>А теперь пришло время сделать свои цветики – семицветики.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Людмила</cp:lastModifiedBy>
  <cp:revision>17</cp:revision>
  <dcterms:created xsi:type="dcterms:W3CDTF">2014-10-14T14:34:28Z</dcterms:created>
  <dcterms:modified xsi:type="dcterms:W3CDTF">2014-10-15T17:56:28Z</dcterms:modified>
</cp:coreProperties>
</file>