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000000"/>
                </a:solidFill>
                <a:latin typeface="Monotype Corsiva" pitchFamily="66" charset="0"/>
                <a:ea typeface="Cambria"/>
              </a:rPr>
              <a:t>С</a:t>
            </a:r>
            <a:r>
              <a:rPr lang="ru-RU" dirty="0" smtClean="0">
                <a:solidFill>
                  <a:srgbClr val="000000"/>
                </a:solidFill>
                <a:latin typeface="Monotype Corsiva" pitchFamily="66" charset="0"/>
                <a:ea typeface="Cambria"/>
              </a:rPr>
              <a:t>тихотворение </a:t>
            </a:r>
            <a:r>
              <a:rPr lang="ru-RU" dirty="0">
                <a:solidFill>
                  <a:srgbClr val="000000"/>
                </a:solidFill>
                <a:latin typeface="Monotype Corsiva" pitchFamily="66" charset="0"/>
                <a:ea typeface="Cambria"/>
              </a:rPr>
              <a:t>С </a:t>
            </a:r>
            <a:r>
              <a:rPr lang="ru-RU" dirty="0" err="1">
                <a:solidFill>
                  <a:srgbClr val="000000"/>
                </a:solidFill>
                <a:latin typeface="Monotype Corsiva" pitchFamily="66" charset="0"/>
                <a:ea typeface="Cambria"/>
              </a:rPr>
              <a:t>Баруздина</a:t>
            </a:r>
            <a:r>
              <a:rPr lang="ru-RU" dirty="0">
                <a:solidFill>
                  <a:srgbClr val="000000"/>
                </a:solidFill>
                <a:latin typeface="Monotype Corsiva" pitchFamily="66" charset="0"/>
                <a:ea typeface="Cambria"/>
              </a:rPr>
              <a:t>. « Кто построил этот </a:t>
            </a:r>
            <a:r>
              <a:rPr lang="ru-RU" dirty="0">
                <a:solidFill>
                  <a:srgbClr val="000000"/>
                </a:solidFill>
                <a:latin typeface="Monotype Corsiva" pitchFamily="66" charset="0"/>
                <a:ea typeface="Times New Roman"/>
                <a:cs typeface="Times New Roman"/>
              </a:rPr>
              <a:t>дом» 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1026" name="Picture 2" descr="https://im0-tub-ru.yandex.net/i?id=1707265e2f7bb8dd0ba9214b2c42f128&amp;n=33&amp;h=215&amp;w=2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12776"/>
            <a:ext cx="8784976" cy="544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7930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player.myshared.ru/5/445306/slides/slide_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99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8852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player.myshared.ru/5/445306/slides/slide_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1244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player.myshared.ru/5/445306/slides/slide_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4361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player.myshared.ru/5/445306/slides/slide_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8430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player.myshared.ru/5/445306/slides/slide_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0379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player.myshared.ru/5/445306/slides/slide_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5978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player.myshared.ru/5/445306/slides/slide_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0496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player.myshared.ru/5/445306/slides/slide_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778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7185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player.myshared.ru/5/445306/slides/slide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5393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player.myshared.ru/5/445306/slides/slide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4087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player.myshared.ru/5/445306/slides/slide_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127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9378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player.myshared.ru/5/445306/slides/slide_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6146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player.myshared.ru/5/445306/slides/slide_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9266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player.myshared.ru/5/445306/slides/slide_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93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4981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player.myshared.ru/5/445306/slides/slide_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4321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player.myshared.ru/5/445306/slides/slide_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3097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</Words>
  <Application>Microsoft Office PowerPoint</Application>
  <PresentationFormat>Экран (4:3)</PresentationFormat>
  <Paragraphs>1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Стихотворение С Баруздина. « Кто построил этот дом»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Стихотворение С Баруздина. « Кто построил этот дом» </dc:title>
  <dc:creator>Dima</dc:creator>
  <cp:lastModifiedBy>Dima</cp:lastModifiedBy>
  <cp:revision>1</cp:revision>
  <dcterms:created xsi:type="dcterms:W3CDTF">2017-02-24T08:34:39Z</dcterms:created>
  <dcterms:modified xsi:type="dcterms:W3CDTF">2017-02-24T08:44:14Z</dcterms:modified>
</cp:coreProperties>
</file>