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74" r:id="rId10"/>
    <p:sldId id="275" r:id="rId11"/>
    <p:sldId id="276" r:id="rId12"/>
    <p:sldId id="278" r:id="rId13"/>
    <p:sldId id="265" r:id="rId14"/>
    <p:sldId id="266" r:id="rId15"/>
    <p:sldId id="267" r:id="rId16"/>
    <p:sldId id="268" r:id="rId17"/>
    <p:sldId id="269" r:id="rId18"/>
    <p:sldId id="281" r:id="rId19"/>
    <p:sldId id="270" r:id="rId20"/>
    <p:sldId id="271" r:id="rId21"/>
    <p:sldId id="272" r:id="rId22"/>
    <p:sldId id="277" r:id="rId23"/>
    <p:sldId id="279" r:id="rId24"/>
    <p:sldId id="280" r:id="rId25"/>
    <p:sldId id="273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роект «В мире вежливых слов и добрых поступков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23928" y="2411105"/>
            <a:ext cx="46805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336600"/>
                </a:solidFill>
                <a:latin typeface="Arial"/>
              </a:rPr>
              <a:t>Проект </a:t>
            </a:r>
            <a:endParaRPr lang="ru-RU" sz="3200" dirty="0" smtClean="0">
              <a:solidFill>
                <a:srgbClr val="336600"/>
              </a:solidFill>
              <a:latin typeface="Arial"/>
            </a:endParaRPr>
          </a:p>
          <a:p>
            <a:pPr algn="ctr"/>
            <a:r>
              <a:rPr lang="ru-RU" sz="3200" dirty="0" smtClean="0">
                <a:solidFill>
                  <a:srgbClr val="336600"/>
                </a:solidFill>
                <a:latin typeface="Arial"/>
              </a:rPr>
              <a:t>«</a:t>
            </a:r>
            <a:r>
              <a:rPr lang="ru-RU" sz="3200" dirty="0">
                <a:solidFill>
                  <a:srgbClr val="336600"/>
                </a:solidFill>
                <a:latin typeface="Arial"/>
              </a:rPr>
              <a:t>В мире вежливых слов и добрых поступков</a:t>
            </a:r>
            <a:r>
              <a:rPr lang="ru-RU" sz="3200" dirty="0" smtClean="0">
                <a:solidFill>
                  <a:srgbClr val="336600"/>
                </a:solidFill>
                <a:latin typeface="Arial"/>
              </a:rPr>
              <a:t>»</a:t>
            </a:r>
          </a:p>
          <a:p>
            <a:pPr algn="ctr"/>
            <a:r>
              <a:rPr lang="ru-RU" sz="3200" dirty="0" smtClean="0">
                <a:solidFill>
                  <a:srgbClr val="336600"/>
                </a:solidFill>
                <a:latin typeface="Arial"/>
              </a:rPr>
              <a:t>МБДОУ – д/с № 578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16666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1 этап Подготовка к внедрению проекта 1. Подобрать методическую 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315" y="-4572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C:\Users\Dima\Desktop\Downloads\20170202_1151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6984776" cy="379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31840" y="0"/>
            <a:ext cx="44644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400" dirty="0">
                <a:latin typeface="Monotype Corsiva" pitchFamily="66" charset="0"/>
                <a:ea typeface="Cambria"/>
                <a:cs typeface="Times New Roman"/>
              </a:rPr>
              <a:t>Наши гости </a:t>
            </a:r>
            <a:endParaRPr lang="ru-RU" sz="4400" dirty="0">
              <a:effectLst/>
              <a:latin typeface="Monotype Corsiva" pitchFamily="66" charset="0"/>
              <a:ea typeface="Cambri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7353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Проект: «В стране вежливых слов и добрых поступков» Тип проекта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26543"/>
            <a:ext cx="9753600" cy="745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3" descr="C:\Users\Dima\Desktop\садик\фото садик\P10405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0"/>
            <a:ext cx="4320480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C:\Users\Dima\Desktop\садик\фото садик\P10405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132856"/>
            <a:ext cx="385192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74371" y="764704"/>
            <a:ext cx="408797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dirty="0">
                <a:latin typeface="Monotype Corsiva" pitchFamily="66" charset="0"/>
                <a:ea typeface="Cambria"/>
                <a:cs typeface="Times New Roman"/>
              </a:rPr>
              <a:t>Сюжетно – ролевая игра </a:t>
            </a:r>
            <a:endParaRPr lang="ru-RU" sz="3200" dirty="0" smtClean="0">
              <a:latin typeface="Monotype Corsiva" pitchFamily="66" charset="0"/>
              <a:ea typeface="Cambria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latin typeface="Monotype Corsiva" pitchFamily="66" charset="0"/>
                <a:ea typeface="Cambria"/>
                <a:cs typeface="Times New Roman"/>
              </a:rPr>
              <a:t>«</a:t>
            </a:r>
            <a:r>
              <a:rPr lang="ru-RU" sz="3200" dirty="0">
                <a:latin typeface="Monotype Corsiva" pitchFamily="66" charset="0"/>
                <a:ea typeface="Cambria"/>
                <a:cs typeface="Times New Roman"/>
              </a:rPr>
              <a:t>Больница» </a:t>
            </a:r>
            <a:endParaRPr lang="ru-RU" sz="3200" dirty="0">
              <a:effectLst/>
              <a:latin typeface="Monotype Corsiva" pitchFamily="66" charset="0"/>
              <a:ea typeface="Cambri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8839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роект «В мире вежливых слов и добрых поступков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575" y="22312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ima\Desktop\Downloads\20170213_0748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425" y="1340768"/>
            <a:ext cx="3275935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524579"/>
            <a:ext cx="47622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dirty="0">
                <a:latin typeface="Monotype Corsiva" pitchFamily="66" charset="0"/>
                <a:ea typeface="Cambria"/>
                <a:cs typeface="Times New Roman"/>
              </a:rPr>
              <a:t>Сюжетно-ролевая игра «Магазин»</a:t>
            </a:r>
            <a:endParaRPr lang="ru-RU" sz="3600" dirty="0">
              <a:effectLst/>
              <a:latin typeface="Monotype Corsiva" pitchFamily="66" charset="0"/>
              <a:ea typeface="Cambri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3073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Беседы по теме: «Как порадовать близких людей», «Волшебные слова»,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158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11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Задачи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Dima\Desktop\Downloads\20170213_0959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644" y="1279029"/>
            <a:ext cx="6408712" cy="42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984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Речевое развит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01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Физическое развит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386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Рисование: «Солнышко радуется, солнышко грустит» Аппликация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16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347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1 этап Подготовка к внедрению проекта 1. Подобрать методическую 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Dima\Desktop\Downloads\20170209_1046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6" y="0"/>
            <a:ext cx="6588224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764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Музы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252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35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Участники проек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7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49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Работа с родителя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91" y="-32547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2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3 этап Презентация проекта 1.Коллекция совместных рисунков детей 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844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Участники проек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5" name="Picture 3" descr="C:\Users\Dima\Desktop\Downloads\20170208_1040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4664"/>
            <a:ext cx="3347864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C:\Users\Dima\Desktop\Downloads\20170124_1617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908720"/>
            <a:ext cx="2576884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091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Задачи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Dima\Desktop\Downloads\20170213_1128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412776"/>
            <a:ext cx="6336704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81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Задачи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Dima\Desktop\Downloads\20170213_141819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340768"/>
            <a:ext cx="5760640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031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Проект «В мире вежливых слов и добрых поступков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94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роект: «В стране вежливых слов и добрых поступков» Тип проекта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79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Цель проекта: расширять знание детьми вежливых слов, приобщать их 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68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Задачи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22" y="-2561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953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1 этап Подготовка к внедрению проекта 1. Подобрать методическую 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39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Подборка художественной литературу по тем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40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Dima\Desktop\садик\фото садик\P10405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24744"/>
            <a:ext cx="4283968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Dima\Desktop\садик\фото садик\P104057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73" y="2604386"/>
            <a:ext cx="4139952" cy="3262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3" y="1124744"/>
            <a:ext cx="40324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dirty="0">
                <a:latin typeface="Monotype Corsiva"/>
                <a:ea typeface="Cambria"/>
                <a:cs typeface="Times New Roman"/>
              </a:rPr>
              <a:t>Подборка художественной </a:t>
            </a:r>
            <a:r>
              <a:rPr lang="ru-RU" sz="3200" dirty="0" smtClean="0">
                <a:latin typeface="Monotype Corsiva"/>
                <a:ea typeface="Cambria"/>
                <a:cs typeface="Times New Roman"/>
              </a:rPr>
              <a:t>литературы по теме</a:t>
            </a:r>
            <a:endParaRPr lang="ru-RU" sz="3200" dirty="0">
              <a:effectLst/>
              <a:latin typeface="Cambria"/>
              <a:ea typeface="Cambri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0291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Социально-коммуникативное развит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692696"/>
            <a:ext cx="4572000" cy="544764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>
                <a:latin typeface="Cambria"/>
                <a:ea typeface="Cambria"/>
                <a:cs typeface="Times New Roman"/>
              </a:rPr>
              <a:t>2 этап </a:t>
            </a:r>
            <a:endParaRPr lang="ru-RU" dirty="0" smtClean="0">
              <a:latin typeface="Cambria"/>
              <a:ea typeface="Cambria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u="sng" dirty="0" smtClean="0">
                <a:latin typeface="Cambria"/>
                <a:ea typeface="Cambria"/>
                <a:cs typeface="Times New Roman"/>
              </a:rPr>
              <a:t>Выполнение </a:t>
            </a:r>
            <a:r>
              <a:rPr lang="ru-RU" u="sng" dirty="0">
                <a:latin typeface="Cambria"/>
                <a:ea typeface="Cambria"/>
                <a:cs typeface="Times New Roman"/>
              </a:rPr>
              <a:t>проекта.</a:t>
            </a:r>
          </a:p>
          <a:p>
            <a:pPr algn="ctr">
              <a:spcAft>
                <a:spcPts val="0"/>
              </a:spcAft>
            </a:pPr>
            <a:r>
              <a:rPr lang="ru-RU" sz="2400" dirty="0">
                <a:latin typeface="Monotype Corsiva" pitchFamily="66" charset="0"/>
                <a:ea typeface="Cambria"/>
                <a:cs typeface="Times New Roman"/>
              </a:rPr>
              <a:t>Социально-коммуникативное развитие. </a:t>
            </a:r>
            <a:endParaRPr lang="ru-RU" sz="2400" dirty="0" smtClean="0">
              <a:latin typeface="Monotype Corsiva" pitchFamily="66" charset="0"/>
              <a:ea typeface="Cambria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400" u="sng" dirty="0" smtClean="0">
                <a:latin typeface="Monotype Corsiva" pitchFamily="66" charset="0"/>
                <a:ea typeface="Cambria"/>
                <a:cs typeface="Times New Roman"/>
              </a:rPr>
              <a:t>Дидактические игры</a:t>
            </a:r>
          </a:p>
          <a:p>
            <a:pPr algn="ctr">
              <a:spcAft>
                <a:spcPts val="0"/>
              </a:spcAft>
            </a:pPr>
            <a:r>
              <a:rPr lang="ru-RU" sz="2400" dirty="0" smtClean="0">
                <a:latin typeface="Monotype Corsiva" pitchFamily="66" charset="0"/>
                <a:ea typeface="Cambria"/>
                <a:cs typeface="Times New Roman"/>
              </a:rPr>
              <a:t> </a:t>
            </a:r>
            <a:r>
              <a:rPr lang="ru-RU" sz="2400" dirty="0">
                <a:latin typeface="Monotype Corsiva" pitchFamily="66" charset="0"/>
                <a:ea typeface="Cambria"/>
                <a:cs typeface="Times New Roman"/>
              </a:rPr>
              <a:t>«Что такое хорошо и что такое плохо», «Можно – нельзя</a:t>
            </a:r>
            <a:r>
              <a:rPr lang="ru-RU" sz="2400" dirty="0" smtClean="0">
                <a:latin typeface="Monotype Corsiva" pitchFamily="66" charset="0"/>
                <a:ea typeface="Cambria"/>
                <a:cs typeface="Times New Roman"/>
              </a:rPr>
              <a:t>»</a:t>
            </a:r>
          </a:p>
          <a:p>
            <a:pPr algn="ctr">
              <a:spcAft>
                <a:spcPts val="0"/>
              </a:spcAft>
            </a:pPr>
            <a:r>
              <a:rPr lang="ru-RU" sz="2400" u="sng" dirty="0" smtClean="0">
                <a:latin typeface="Monotype Corsiva" pitchFamily="66" charset="0"/>
                <a:ea typeface="Cambria"/>
                <a:cs typeface="Times New Roman"/>
              </a:rPr>
              <a:t> </a:t>
            </a:r>
            <a:r>
              <a:rPr lang="ru-RU" sz="2400" u="sng" dirty="0">
                <a:latin typeface="Monotype Corsiva" pitchFamily="66" charset="0"/>
                <a:ea typeface="Cambria"/>
                <a:cs typeface="Times New Roman"/>
              </a:rPr>
              <a:t>Сюжетно-ролевые игры </a:t>
            </a:r>
            <a:endParaRPr lang="ru-RU" sz="2400" u="sng" dirty="0" smtClean="0">
              <a:latin typeface="Monotype Corsiva" pitchFamily="66" charset="0"/>
              <a:ea typeface="Cambria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400" dirty="0" smtClean="0">
                <a:latin typeface="Monotype Corsiva" pitchFamily="66" charset="0"/>
                <a:ea typeface="Cambria"/>
                <a:cs typeface="Times New Roman"/>
              </a:rPr>
              <a:t> </a:t>
            </a:r>
            <a:r>
              <a:rPr lang="ru-RU" sz="2400" dirty="0">
                <a:latin typeface="Monotype Corsiva" pitchFamily="66" charset="0"/>
                <a:ea typeface="Cambria"/>
                <a:cs typeface="Times New Roman"/>
              </a:rPr>
              <a:t>«В магазине игрушек», </a:t>
            </a:r>
            <a:r>
              <a:rPr lang="ru-RU" sz="2400" dirty="0" smtClean="0">
                <a:latin typeface="Monotype Corsiva" pitchFamily="66" charset="0"/>
                <a:ea typeface="Cambria"/>
                <a:cs typeface="Times New Roman"/>
              </a:rPr>
              <a:t>«Больница», </a:t>
            </a:r>
            <a:r>
              <a:rPr lang="ru-RU" sz="2400" dirty="0">
                <a:latin typeface="Monotype Corsiva" pitchFamily="66" charset="0"/>
                <a:ea typeface="Cambria"/>
                <a:cs typeface="Times New Roman"/>
              </a:rPr>
              <a:t>«День </a:t>
            </a:r>
            <a:r>
              <a:rPr lang="ru-RU" sz="2400" dirty="0" smtClean="0">
                <a:latin typeface="Monotype Corsiva" pitchFamily="66" charset="0"/>
                <a:ea typeface="Cambria"/>
                <a:cs typeface="Times New Roman"/>
              </a:rPr>
              <a:t>рождения ребят», «Гости». </a:t>
            </a:r>
            <a:r>
              <a:rPr lang="ru-RU" sz="2400" u="sng" dirty="0">
                <a:latin typeface="Monotype Corsiva" pitchFamily="66" charset="0"/>
                <a:ea typeface="Cambria"/>
                <a:cs typeface="Times New Roman"/>
              </a:rPr>
              <a:t>Пальчиковая игра </a:t>
            </a:r>
            <a:endParaRPr lang="ru-RU" sz="2400" u="sng" dirty="0" smtClean="0">
              <a:latin typeface="Monotype Corsiva" pitchFamily="66" charset="0"/>
              <a:ea typeface="Cambria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400" dirty="0" smtClean="0">
                <a:latin typeface="Monotype Corsiva" pitchFamily="66" charset="0"/>
                <a:ea typeface="Cambria"/>
                <a:cs typeface="Times New Roman"/>
              </a:rPr>
              <a:t>«</a:t>
            </a:r>
            <a:r>
              <a:rPr lang="ru-RU" sz="2400" dirty="0">
                <a:latin typeface="Monotype Corsiva" pitchFamily="66" charset="0"/>
                <a:ea typeface="Cambria"/>
                <a:cs typeface="Times New Roman"/>
              </a:rPr>
              <a:t>Дружба», «Пять братьев». </a:t>
            </a:r>
            <a:endParaRPr lang="ru-RU" sz="2400" dirty="0" smtClean="0">
              <a:latin typeface="Monotype Corsiva" pitchFamily="66" charset="0"/>
              <a:ea typeface="Cambria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400" u="sng" dirty="0" smtClean="0">
                <a:latin typeface="Monotype Corsiva" pitchFamily="66" charset="0"/>
                <a:ea typeface="Cambria"/>
                <a:cs typeface="Times New Roman"/>
              </a:rPr>
              <a:t>Настольная </a:t>
            </a:r>
            <a:r>
              <a:rPr lang="ru-RU" sz="2400" u="sng" dirty="0">
                <a:latin typeface="Monotype Corsiva" pitchFamily="66" charset="0"/>
                <a:ea typeface="Cambria"/>
                <a:cs typeface="Times New Roman"/>
              </a:rPr>
              <a:t>игра </a:t>
            </a:r>
            <a:endParaRPr lang="ru-RU" sz="2400" u="sng" dirty="0" smtClean="0">
              <a:latin typeface="Monotype Corsiva" pitchFamily="66" charset="0"/>
              <a:ea typeface="Cambria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400" dirty="0" smtClean="0">
                <a:latin typeface="Monotype Corsiva" pitchFamily="66" charset="0"/>
                <a:ea typeface="Cambria"/>
                <a:cs typeface="Times New Roman"/>
              </a:rPr>
              <a:t>«</a:t>
            </a:r>
            <a:r>
              <a:rPr lang="ru-RU" sz="2400" dirty="0">
                <a:latin typeface="Monotype Corsiva" pitchFamily="66" charset="0"/>
                <a:ea typeface="Cambria"/>
                <a:cs typeface="Times New Roman"/>
              </a:rPr>
              <a:t>Путешествие в мир эмоций», «Азбука настроений». </a:t>
            </a:r>
            <a:endParaRPr lang="ru-RU" sz="2400" dirty="0">
              <a:effectLst/>
              <a:latin typeface="Monotype Corsiva" pitchFamily="66" charset="0"/>
              <a:ea typeface="Cambri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8662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30267" y="224101"/>
            <a:ext cx="44644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dirty="0">
                <a:latin typeface="Monotype Corsiva" pitchFamily="66" charset="0"/>
                <a:ea typeface="Cambria"/>
                <a:cs typeface="Times New Roman"/>
              </a:rPr>
              <a:t>Сюжетно-ролевая игра </a:t>
            </a:r>
            <a:endParaRPr lang="ru-RU" sz="3200" dirty="0" smtClean="0">
              <a:latin typeface="Monotype Corsiva" pitchFamily="66" charset="0"/>
              <a:ea typeface="Cambria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3200" dirty="0" smtClean="0">
                <a:latin typeface="Monotype Corsiva" pitchFamily="66" charset="0"/>
                <a:ea typeface="Cambria"/>
                <a:cs typeface="Times New Roman"/>
              </a:rPr>
              <a:t>«</a:t>
            </a:r>
            <a:r>
              <a:rPr lang="ru-RU" sz="3200" dirty="0">
                <a:latin typeface="Monotype Corsiva" pitchFamily="66" charset="0"/>
                <a:ea typeface="Cambria"/>
                <a:cs typeface="Times New Roman"/>
              </a:rPr>
              <a:t>День рождения» </a:t>
            </a:r>
            <a:endParaRPr lang="ru-RU" sz="3200" dirty="0">
              <a:effectLst/>
              <a:latin typeface="Monotype Corsiva" pitchFamily="66" charset="0"/>
              <a:ea typeface="Cambria"/>
              <a:cs typeface="Times New Roman"/>
            </a:endParaRPr>
          </a:p>
        </p:txBody>
      </p:sp>
      <p:pic>
        <p:nvPicPr>
          <p:cNvPr id="20486" name="Picture 6" descr="Задачи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4" y="2393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96752"/>
            <a:ext cx="3225800" cy="422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40768"/>
            <a:ext cx="4322763" cy="519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220071" y="224101"/>
            <a:ext cx="36746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dirty="0">
                <a:latin typeface="Monotype Corsiva" pitchFamily="66" charset="0"/>
                <a:ea typeface="Cambria"/>
                <a:cs typeface="Times New Roman"/>
              </a:rPr>
              <a:t>Сюжетно-ролевая игра «День рождения» </a:t>
            </a:r>
            <a:endParaRPr lang="ru-RU" sz="3200" dirty="0">
              <a:effectLst/>
              <a:latin typeface="Monotype Corsiva" pitchFamily="66" charset="0"/>
              <a:ea typeface="Cambri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0762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112</Words>
  <Application>Microsoft Office PowerPoint</Application>
  <PresentationFormat>Экран (4:3)</PresentationFormat>
  <Paragraphs>21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Dima</dc:creator>
  <cp:lastModifiedBy>Dima</cp:lastModifiedBy>
  <cp:revision>9</cp:revision>
  <dcterms:created xsi:type="dcterms:W3CDTF">2017-02-12T07:59:38Z</dcterms:created>
  <dcterms:modified xsi:type="dcterms:W3CDTF">2017-02-13T16:48:24Z</dcterms:modified>
</cp:coreProperties>
</file>