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75" r:id="rId11"/>
    <p:sldId id="276" r:id="rId12"/>
    <p:sldId id="278" r:id="rId13"/>
    <p:sldId id="265" r:id="rId14"/>
    <p:sldId id="266" r:id="rId15"/>
    <p:sldId id="267" r:id="rId16"/>
    <p:sldId id="268" r:id="rId17"/>
    <p:sldId id="269" r:id="rId18"/>
    <p:sldId id="281" r:id="rId19"/>
    <p:sldId id="270" r:id="rId20"/>
    <p:sldId id="271" r:id="rId21"/>
    <p:sldId id="272" r:id="rId22"/>
    <p:sldId id="277" r:id="rId23"/>
    <p:sldId id="279" r:id="rId24"/>
    <p:sldId id="280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ект «В мире вежливых слов и добрых поступк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2411105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36600"/>
                </a:solidFill>
                <a:latin typeface="Arial"/>
              </a:rPr>
              <a:t>Проект </a:t>
            </a:r>
            <a:endParaRPr lang="ru-RU" sz="3200" dirty="0" smtClean="0">
              <a:solidFill>
                <a:srgbClr val="336600"/>
              </a:solidFill>
              <a:latin typeface="Arial"/>
            </a:endParaRPr>
          </a:p>
          <a:p>
            <a:pPr algn="ctr"/>
            <a:r>
              <a:rPr lang="ru-RU" sz="3200" dirty="0" smtClean="0">
                <a:solidFill>
                  <a:srgbClr val="336600"/>
                </a:solidFill>
                <a:latin typeface="Arial"/>
              </a:rPr>
              <a:t>«</a:t>
            </a:r>
            <a:r>
              <a:rPr lang="ru-RU" sz="3200" dirty="0">
                <a:solidFill>
                  <a:srgbClr val="336600"/>
                </a:solidFill>
                <a:latin typeface="Arial"/>
              </a:rPr>
              <a:t>В мире вежливых слов и добрых поступков</a:t>
            </a:r>
            <a:r>
              <a:rPr lang="ru-RU" sz="3200" dirty="0" smtClean="0">
                <a:solidFill>
                  <a:srgbClr val="336600"/>
                </a:solidFill>
                <a:latin typeface="Arial"/>
              </a:rPr>
              <a:t>»</a:t>
            </a:r>
          </a:p>
          <a:p>
            <a:pPr algn="ctr"/>
            <a:r>
              <a:rPr lang="ru-RU" sz="3200" dirty="0" smtClean="0">
                <a:solidFill>
                  <a:srgbClr val="336600"/>
                </a:solidFill>
                <a:latin typeface="Arial"/>
              </a:rPr>
              <a:t>МБДОУ – д/с № 578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66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 этап Подготовка к внедрению проекта 1. Подобрать методическую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5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ima\Desktop\Downloads\20170202_115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984776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0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>
                <a:latin typeface="Monotype Corsiva" pitchFamily="66" charset="0"/>
                <a:ea typeface="Cambria"/>
                <a:cs typeface="Times New Roman"/>
              </a:rPr>
              <a:t>Наши гости </a:t>
            </a:r>
            <a:endParaRPr lang="ru-RU" sz="4400" dirty="0">
              <a:effectLst/>
              <a:latin typeface="Monotype Corsiva" pitchFamily="66" charset="0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35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оект: «В стране вежливых слов и добрых поступков» Тип проекта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6543"/>
            <a:ext cx="9753600" cy="74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ima\Desktop\садик\фото садик\P1040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3204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Dima\Desktop\садик\фото садик\P1040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8519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4371" y="764704"/>
            <a:ext cx="40879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Monotype Corsiva" pitchFamily="66" charset="0"/>
                <a:ea typeface="Cambria"/>
                <a:cs typeface="Times New Roman"/>
              </a:rPr>
              <a:t>Сюжетно – ролевая игра </a:t>
            </a:r>
            <a:endParaRPr lang="ru-RU" sz="3200" dirty="0" smtClean="0">
              <a:latin typeface="Monotype Corsiva" pitchFamily="66" charset="0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Monotype Corsiva" pitchFamily="66" charset="0"/>
                <a:ea typeface="Cambria"/>
                <a:cs typeface="Times New Roman"/>
              </a:rPr>
              <a:t>«</a:t>
            </a:r>
            <a:r>
              <a:rPr lang="ru-RU" sz="3200" dirty="0">
                <a:latin typeface="Monotype Corsiva" pitchFamily="66" charset="0"/>
                <a:ea typeface="Cambria"/>
                <a:cs typeface="Times New Roman"/>
              </a:rPr>
              <a:t>Больница» </a:t>
            </a:r>
            <a:endParaRPr lang="ru-RU" sz="3200" dirty="0">
              <a:effectLst/>
              <a:latin typeface="Monotype Corsiva" pitchFamily="66" charset="0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3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ект «В мире вежливых слов и добрых поступк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5" y="2231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ma\Desktop\Downloads\20170213_074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25" y="1340768"/>
            <a:ext cx="327593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24579"/>
            <a:ext cx="4762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Monotype Corsiva" pitchFamily="66" charset="0"/>
                <a:ea typeface="Cambria"/>
                <a:cs typeface="Times New Roman"/>
              </a:rPr>
              <a:t>Сюжетно-ролевая игра «Магазин»</a:t>
            </a:r>
            <a:endParaRPr lang="ru-RU" sz="3600" dirty="0">
              <a:effectLst/>
              <a:latin typeface="Monotype Corsiva" pitchFamily="66" charset="0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07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еседы по теме: «Как порадовать близких людей», «Волшебные слова»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дач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Downloads\20170213_095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279029"/>
            <a:ext cx="6408712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ечевое разви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изическое разви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ование: «Солнышко радуется, солнышко грустит» Аппликация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 этап Подготовка к внедрению проекта 1. Подобрать методическую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ima\Desktop\Downloads\20170209_104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" y="0"/>
            <a:ext cx="658822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узы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частники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абота с родител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1" y="-325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 этап Презентация проекта 1.Коллекция совместных рисунков детей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Участники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Dima\Desktop\Downloads\20170208_104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3478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Dima\Desktop\Downloads\20170124_161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5768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дач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ma\Desktop\Downloads\20170213_112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дач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ma\Desktop\Downloads\20170213_14181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7606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ект «В мире вежливых слов и добрых поступк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ект: «В стране вежливых слов и добрых поступков» Тип проекта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Цель проекта: расширять знание детьми вежливых слов, приобщать их 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дач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-256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 этап Подготовка к внедрению проекта 1. Подобрать методическую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дборка художественной литературу по те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ima\Desktop\садик\фото садик\P1040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2839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ima\Desktop\садик\фото садик\P1040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3" y="2604386"/>
            <a:ext cx="4139952" cy="32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1124744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Monotype Corsiva"/>
                <a:ea typeface="Cambria"/>
                <a:cs typeface="Times New Roman"/>
              </a:rPr>
              <a:t>Подборка художественной </a:t>
            </a:r>
            <a:r>
              <a:rPr lang="ru-RU" sz="3200" dirty="0" smtClean="0">
                <a:latin typeface="Monotype Corsiva"/>
                <a:ea typeface="Cambria"/>
                <a:cs typeface="Times New Roman"/>
              </a:rPr>
              <a:t>литературы по теме</a:t>
            </a:r>
            <a:endParaRPr lang="ru-RU" sz="32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9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оциально-коммуникативное разви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4572000" cy="5447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Cambria"/>
                <a:ea typeface="Cambria"/>
                <a:cs typeface="Times New Roman"/>
              </a:rPr>
              <a:t>2 этап </a:t>
            </a:r>
            <a:endParaRPr lang="ru-RU" dirty="0" smtClean="0">
              <a:latin typeface="Cambria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u="sng" dirty="0" smtClean="0">
                <a:latin typeface="Cambria"/>
                <a:ea typeface="Cambria"/>
                <a:cs typeface="Times New Roman"/>
              </a:rPr>
              <a:t>Выполнение </a:t>
            </a:r>
            <a:r>
              <a:rPr lang="ru-RU" u="sng" dirty="0">
                <a:latin typeface="Cambria"/>
                <a:ea typeface="Cambria"/>
                <a:cs typeface="Times New Roman"/>
              </a:rPr>
              <a:t>проекта.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Monotype Corsiva" pitchFamily="66" charset="0"/>
                <a:ea typeface="Cambria"/>
                <a:cs typeface="Times New Roman"/>
              </a:rPr>
              <a:t>Социально-коммуникативное развитие. </a:t>
            </a:r>
            <a:endParaRPr lang="ru-RU" sz="2400" dirty="0" smtClean="0">
              <a:latin typeface="Monotype Corsiva" pitchFamily="66" charset="0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u="sng" dirty="0" smtClean="0">
                <a:latin typeface="Monotype Corsiva" pitchFamily="66" charset="0"/>
                <a:ea typeface="Cambria"/>
                <a:cs typeface="Times New Roman"/>
              </a:rPr>
              <a:t>Дидактические игры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Monotype Corsiva" pitchFamily="66" charset="0"/>
                <a:ea typeface="Cambria"/>
                <a:cs typeface="Times New Roman"/>
              </a:rPr>
              <a:t> </a:t>
            </a:r>
            <a:r>
              <a:rPr lang="ru-RU" sz="2400" dirty="0">
                <a:latin typeface="Monotype Corsiva" pitchFamily="66" charset="0"/>
                <a:ea typeface="Cambria"/>
                <a:cs typeface="Times New Roman"/>
              </a:rPr>
              <a:t>«Что такое хорошо и что такое плохо», «Можно – нельзя</a:t>
            </a:r>
            <a:r>
              <a:rPr lang="ru-RU" sz="2400" dirty="0" smtClean="0">
                <a:latin typeface="Monotype Corsiva" pitchFamily="66" charset="0"/>
                <a:ea typeface="Cambria"/>
                <a:cs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400" u="sng" dirty="0" smtClean="0">
                <a:latin typeface="Monotype Corsiva" pitchFamily="66" charset="0"/>
                <a:ea typeface="Cambria"/>
                <a:cs typeface="Times New Roman"/>
              </a:rPr>
              <a:t> </a:t>
            </a:r>
            <a:r>
              <a:rPr lang="ru-RU" sz="2400" u="sng" dirty="0">
                <a:latin typeface="Monotype Corsiva" pitchFamily="66" charset="0"/>
                <a:ea typeface="Cambria"/>
                <a:cs typeface="Times New Roman"/>
              </a:rPr>
              <a:t>Сюжетно-ролевые игры </a:t>
            </a:r>
            <a:endParaRPr lang="ru-RU" sz="2400" u="sng" dirty="0" smtClean="0">
              <a:latin typeface="Monotype Corsiva" pitchFamily="66" charset="0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Monotype Corsiva" pitchFamily="66" charset="0"/>
                <a:ea typeface="Cambria"/>
                <a:cs typeface="Times New Roman"/>
              </a:rPr>
              <a:t> </a:t>
            </a:r>
            <a:r>
              <a:rPr lang="ru-RU" sz="2400" dirty="0">
                <a:latin typeface="Monotype Corsiva" pitchFamily="66" charset="0"/>
                <a:ea typeface="Cambria"/>
                <a:cs typeface="Times New Roman"/>
              </a:rPr>
              <a:t>«В магазине игрушек», </a:t>
            </a:r>
            <a:r>
              <a:rPr lang="ru-RU" sz="2400" dirty="0" smtClean="0">
                <a:latin typeface="Monotype Corsiva" pitchFamily="66" charset="0"/>
                <a:ea typeface="Cambria"/>
                <a:cs typeface="Times New Roman"/>
              </a:rPr>
              <a:t>«Больница», </a:t>
            </a:r>
            <a:r>
              <a:rPr lang="ru-RU" sz="2400" dirty="0">
                <a:latin typeface="Monotype Corsiva" pitchFamily="66" charset="0"/>
                <a:ea typeface="Cambria"/>
                <a:cs typeface="Times New Roman"/>
              </a:rPr>
              <a:t>«День </a:t>
            </a:r>
            <a:r>
              <a:rPr lang="ru-RU" sz="2400" dirty="0" smtClean="0">
                <a:latin typeface="Monotype Corsiva" pitchFamily="66" charset="0"/>
                <a:ea typeface="Cambria"/>
                <a:cs typeface="Times New Roman"/>
              </a:rPr>
              <a:t>рождения ребят», «Гости». </a:t>
            </a:r>
            <a:r>
              <a:rPr lang="ru-RU" sz="2400" u="sng" dirty="0">
                <a:latin typeface="Monotype Corsiva" pitchFamily="66" charset="0"/>
                <a:ea typeface="Cambria"/>
                <a:cs typeface="Times New Roman"/>
              </a:rPr>
              <a:t>Пальчиковая игра </a:t>
            </a:r>
            <a:endParaRPr lang="ru-RU" sz="2400" u="sng" dirty="0" smtClean="0">
              <a:latin typeface="Monotype Corsiva" pitchFamily="66" charset="0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Monotype Corsiva" pitchFamily="66" charset="0"/>
                <a:ea typeface="Cambria"/>
                <a:cs typeface="Times New Roman"/>
              </a:rPr>
              <a:t>«</a:t>
            </a:r>
            <a:r>
              <a:rPr lang="ru-RU" sz="2400" dirty="0">
                <a:latin typeface="Monotype Corsiva" pitchFamily="66" charset="0"/>
                <a:ea typeface="Cambria"/>
                <a:cs typeface="Times New Roman"/>
              </a:rPr>
              <a:t>Дружба», «Пять братьев». </a:t>
            </a:r>
            <a:endParaRPr lang="ru-RU" sz="2400" dirty="0" smtClean="0">
              <a:latin typeface="Monotype Corsiva" pitchFamily="66" charset="0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u="sng" dirty="0" smtClean="0">
                <a:latin typeface="Monotype Corsiva" pitchFamily="66" charset="0"/>
                <a:ea typeface="Cambria"/>
                <a:cs typeface="Times New Roman"/>
              </a:rPr>
              <a:t>Настольная </a:t>
            </a:r>
            <a:r>
              <a:rPr lang="ru-RU" sz="2400" u="sng" dirty="0">
                <a:latin typeface="Monotype Corsiva" pitchFamily="66" charset="0"/>
                <a:ea typeface="Cambria"/>
                <a:cs typeface="Times New Roman"/>
              </a:rPr>
              <a:t>игра </a:t>
            </a:r>
            <a:endParaRPr lang="ru-RU" sz="2400" u="sng" dirty="0" smtClean="0">
              <a:latin typeface="Monotype Corsiva" pitchFamily="66" charset="0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Monotype Corsiva" pitchFamily="66" charset="0"/>
                <a:ea typeface="Cambria"/>
                <a:cs typeface="Times New Roman"/>
              </a:rPr>
              <a:t>«</a:t>
            </a:r>
            <a:r>
              <a:rPr lang="ru-RU" sz="2400" dirty="0">
                <a:latin typeface="Monotype Corsiva" pitchFamily="66" charset="0"/>
                <a:ea typeface="Cambria"/>
                <a:cs typeface="Times New Roman"/>
              </a:rPr>
              <a:t>Путешествие в мир эмоций», «Азбука настроений». </a:t>
            </a:r>
            <a:endParaRPr lang="ru-RU" sz="2400" dirty="0">
              <a:effectLst/>
              <a:latin typeface="Monotype Corsiva" pitchFamily="66" charset="0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6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0267" y="224101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Monotype Corsiva" pitchFamily="66" charset="0"/>
                <a:ea typeface="Cambria"/>
                <a:cs typeface="Times New Roman"/>
              </a:rPr>
              <a:t>Сюжетно-ролевая игра </a:t>
            </a:r>
            <a:endParaRPr lang="ru-RU" sz="3200" dirty="0" smtClean="0">
              <a:latin typeface="Monotype Corsiva" pitchFamily="66" charset="0"/>
              <a:ea typeface="Cambri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Monotype Corsiva" pitchFamily="66" charset="0"/>
                <a:ea typeface="Cambria"/>
                <a:cs typeface="Times New Roman"/>
              </a:rPr>
              <a:t>«</a:t>
            </a:r>
            <a:r>
              <a:rPr lang="ru-RU" sz="3200" dirty="0">
                <a:latin typeface="Monotype Corsiva" pitchFamily="66" charset="0"/>
                <a:ea typeface="Cambria"/>
                <a:cs typeface="Times New Roman"/>
              </a:rPr>
              <a:t>День рождения» </a:t>
            </a:r>
            <a:endParaRPr lang="ru-RU" sz="3200" dirty="0">
              <a:effectLst/>
              <a:latin typeface="Monotype Corsiva" pitchFamily="66" charset="0"/>
              <a:ea typeface="Cambria"/>
              <a:cs typeface="Times New Roman"/>
            </a:endParaRPr>
          </a:p>
        </p:txBody>
      </p:sp>
      <p:pic>
        <p:nvPicPr>
          <p:cNvPr id="20486" name="Picture 6" descr="Задач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" y="239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2258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322763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1" y="224101"/>
            <a:ext cx="367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Monotype Corsiva" pitchFamily="66" charset="0"/>
                <a:ea typeface="Cambria"/>
                <a:cs typeface="Times New Roman"/>
              </a:rPr>
              <a:t>Сюжетно-ролевая игра «День рождения» </a:t>
            </a:r>
            <a:endParaRPr lang="ru-RU" sz="3200" dirty="0">
              <a:effectLst/>
              <a:latin typeface="Monotype Corsiva" pitchFamily="66" charset="0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6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112</Words>
  <Application>Microsoft Office PowerPoint</Application>
  <PresentationFormat>Экран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9</cp:revision>
  <dcterms:created xsi:type="dcterms:W3CDTF">2017-02-12T07:59:38Z</dcterms:created>
  <dcterms:modified xsi:type="dcterms:W3CDTF">2017-02-13T16:48:24Z</dcterms:modified>
</cp:coreProperties>
</file>