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75" r:id="rId10"/>
    <p:sldId id="276" r:id="rId11"/>
    <p:sldId id="277" r:id="rId12"/>
    <p:sldId id="280" r:id="rId13"/>
    <p:sldId id="263" r:id="rId14"/>
    <p:sldId id="264" r:id="rId15"/>
    <p:sldId id="265" r:id="rId16"/>
    <p:sldId id="266" r:id="rId17"/>
    <p:sldId id="268" r:id="rId18"/>
    <p:sldId id="267" r:id="rId19"/>
    <p:sldId id="270" r:id="rId20"/>
    <p:sldId id="271" r:id="rId21"/>
    <p:sldId id="272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3" y="675724"/>
            <a:ext cx="4357687" cy="582511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ОЗНАКОМЛЕНИЮ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ХУДОЖЕСТВЕННОЙ ЛИТЕРАТУРОЙ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СКАЗКЕ В. КАТАЕВА «ЦВЕТИК-СЕМИЦВЕТИК».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Людмила\Desktop\картинки\100b9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423487" cy="6473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8816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«Чтобы все игрушки, какие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есть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свете, были мои»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Людмила\Desktop\картинки\142259_7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8"/>
            <a:ext cx="6397614" cy="4962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324516"/>
          </a:xfrm>
        </p:spPr>
        <p:txBody>
          <a:bodyPr/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«Чтобы игрушки поскорей убирались обратно в магазины»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«Вели, чтобы Витя был здоров!»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5" name="Picture 2" descr="C:\Users\Людмила\Desktop\картинки\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286280" cy="3214710"/>
          </a:xfrm>
          <a:prstGeom prst="rect">
            <a:avLst/>
          </a:prstGeom>
          <a:noFill/>
        </p:spPr>
      </p:pic>
      <p:pic>
        <p:nvPicPr>
          <p:cNvPr id="8195" name="Picture 3" descr="C:\Users\Людмила\Desktop\картинки\hq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214686"/>
            <a:ext cx="4527044" cy="3395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Дидактическое упражнение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 сначала, а что потом?»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собака</a:t>
            </a:r>
            <a:endParaRPr lang="ru-RU" dirty="0"/>
          </a:p>
        </p:txBody>
      </p:sp>
      <p:pic>
        <p:nvPicPr>
          <p:cNvPr id="9218" name="Picture 2" descr="C:\Users\Людмила\Desktop\картинки\atikls4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1678"/>
            <a:ext cx="2857520" cy="4537743"/>
          </a:xfrm>
          <a:prstGeom prst="rect">
            <a:avLst/>
          </a:prstGeom>
          <a:noFill/>
        </p:spPr>
      </p:pic>
      <p:pic>
        <p:nvPicPr>
          <p:cNvPr id="9219" name="Picture 3" descr="C:\Users\Людмила\Desktop\картинки\cvetik.semicvetik.0-02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732478"/>
            <a:ext cx="4992694" cy="3744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05213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Людмила\Desktop\картинки\59d702da_resizedScaled_659to4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572033" cy="3429024"/>
          </a:xfrm>
          <a:prstGeom prst="rect">
            <a:avLst/>
          </a:prstGeom>
          <a:noFill/>
        </p:spPr>
      </p:pic>
      <p:pic>
        <p:nvPicPr>
          <p:cNvPr id="10243" name="Picture 3" descr="C:\Users\Людмила\Desktop\картинки\1386453819_zabor-i-kalitka-na-dach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4117591" cy="3280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538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 игра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«Собери вазу».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Людмила\Desktop\картинки\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4953035" cy="3714776"/>
          </a:xfrm>
          <a:prstGeom prst="rect">
            <a:avLst/>
          </a:prstGeom>
          <a:noFill/>
        </p:spPr>
      </p:pic>
      <p:pic>
        <p:nvPicPr>
          <p:cNvPr id="11267" name="Picture 3" descr="C:\Users\Людмила\Desktop\картинки\vaza+vaza+keramiceskaj+keramika+700871513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357430"/>
            <a:ext cx="2965813" cy="4051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5044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14290"/>
            <a:ext cx="7123080" cy="192882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Ребята а как звали мальчика, который сидел на скамейке в парке.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29387" y="4429131"/>
            <a:ext cx="1857389" cy="2214579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Витя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Людмила\Desktop\картинки\cvetik.semicvetik.avi.image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6215106" cy="4715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03174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Людмила\Desktop\картинки\cvet-s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572428" cy="5508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615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Людмила\Desktop\картинки\1387773329_cvetik-semicvetik-smotret-onlai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705754" cy="6164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19074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Каким должен быть человек?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00694" y="1809749"/>
            <a:ext cx="3286148" cy="4051301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добрым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честным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отзывчивым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ласковым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воспитаны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трудолюбивым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веселым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заботливым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Людмила\Desktop\картинки\59d702da_resizedScaled_659to4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4513270" cy="3384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480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Валентин Петрович Катаев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290" y="1571612"/>
            <a:ext cx="6500858" cy="5110396"/>
          </a:xfrm>
        </p:spPr>
      </p:pic>
    </p:spTree>
    <p:extLst>
      <p:ext uri="{BB962C8B-B14F-4D97-AF65-F5344CB8AC3E}">
        <p14:creationId xmlns:p14="http://schemas.microsoft.com/office/powerpoint/2010/main" xmlns="" val="2615822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500042"/>
            <a:ext cx="4429156" cy="1357322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Физкультминутка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«На лугу растут цветы»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5720" y="857233"/>
            <a:ext cx="3929090" cy="65008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лугу растут цветы.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Небывалой красоты.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солнцу тянутся цветы.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ними потянись и ты.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Ветер дует иногда,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Только это не беда.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Наклоняются цветочки,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Опускают лепесточки.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потом опять встают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по-прежнему цветут.</a:t>
            </a:r>
          </a:p>
          <a:p>
            <a:endParaRPr lang="ru-RU" sz="2400" dirty="0" smtClean="0"/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Людмила\Desktop\картинки\14031770799598360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928802"/>
            <a:ext cx="483395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3121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пришло время сделать свои цветики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семицветики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7356" y="1928802"/>
            <a:ext cx="6072230" cy="4554172"/>
          </a:xfrm>
        </p:spPr>
      </p:pic>
    </p:spTree>
    <p:extLst>
      <p:ext uri="{BB962C8B-B14F-4D97-AF65-F5344CB8AC3E}">
        <p14:creationId xmlns:p14="http://schemas.microsoft.com/office/powerpoint/2010/main" xmlns="" val="1812513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5682234"/>
          </a:xfrm>
        </p:spPr>
        <p:txBody>
          <a:bodyPr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Давайте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вспомним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главный герой сказки?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15074" y="2786059"/>
            <a:ext cx="2643206" cy="30749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Людмила\Desktop\картинки\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5634052" cy="4225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362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 как же появился 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Жени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волшебный цветок?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Людмила\Desktop\картинки\59d702da_resizedScaled_659to4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86260" y="3286124"/>
            <a:ext cx="4257705" cy="3379131"/>
          </a:xfrm>
          <a:prstGeom prst="rect">
            <a:avLst/>
          </a:prstGeom>
          <a:noFill/>
        </p:spPr>
      </p:pic>
      <p:pic>
        <p:nvPicPr>
          <p:cNvPr id="1026" name="Picture 2" descr="C:\Users\Людмила\Desktop\картинки\140317707995983600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3116"/>
            <a:ext cx="3471863" cy="2603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9758365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428604"/>
            <a:ext cx="7123080" cy="135732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вы поняли,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старушка была доброй феей?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098" name="Picture 2" descr="C:\Users\Людмила\Desktop\картинки\cvetik.semicvetik.0-03-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3471863" cy="2603897"/>
          </a:xfrm>
          <a:prstGeom prst="rect">
            <a:avLst/>
          </a:prstGeom>
          <a:noFill/>
        </p:spPr>
      </p:pic>
      <p:pic>
        <p:nvPicPr>
          <p:cNvPr id="2050" name="Picture 2" descr="C:\Users\Людмила\Desktop\картинки\cvetik.semicvetik.0-04-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071942"/>
            <a:ext cx="3470275" cy="2602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9997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1" y="675724"/>
            <a:ext cx="3714775" cy="153883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Какие желания загадывала Женя?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4283" y="1714488"/>
            <a:ext cx="3786214" cy="47149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«Чтобы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 дома 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баранками»</a:t>
            </a:r>
          </a:p>
          <a:p>
            <a:endParaRPr lang="ru-RU" sz="2800" dirty="0"/>
          </a:p>
        </p:txBody>
      </p:sp>
      <p:pic>
        <p:nvPicPr>
          <p:cNvPr id="3074" name="Picture 2" descr="C:\Users\Людмила\Desktop\картинки\cvetik.semicvetik.avi.image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000240"/>
            <a:ext cx="4947959" cy="464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4085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«Чтобы мамина любимая вазочка сделалась целая»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Людмила\Desktop\картинки\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600079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253078"/>
          </a:xfrm>
        </p:spPr>
        <p:txBody>
          <a:bodyPr/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«Вели чтобы я была сейчас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Северном полюсе»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Людмила\Desktop\картинки\6e68df6a08cc744cb48bc234ef77b0ee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5786478" cy="4776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324516"/>
          </a:xfrm>
        </p:spPr>
        <p:txBody>
          <a:bodyPr/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«Вели, чтобы этот злой медведь оказался в клетке»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Людмила\Desktop\картинки\5259116626f8ad146bc98d51a80ac1fa38d8688870_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7358114" cy="4905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126</TotalTime>
  <Words>172</Words>
  <Application>Microsoft Office PowerPoint</Application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Spring</vt:lpstr>
      <vt:lpstr>ОЗНАКОМЛЕНИЮ  С ХУДОЖЕСТВЕННОЙ ЛИТЕРАТУРОЙ  ПО СКАЗКЕ В. КАТАЕВА «ЦВЕТИК-СЕМИЦВЕТИК».   </vt:lpstr>
      <vt:lpstr>Валентин Петрович Катаев</vt:lpstr>
      <vt:lpstr>Давайте вспомним  кто главный герой сказки?</vt:lpstr>
      <vt:lpstr>А  как же появился у Жени  волшебный цветок?</vt:lpstr>
      <vt:lpstr>Как вы поняли,  что старушка была доброй феей? </vt:lpstr>
      <vt:lpstr>Какие желания загадывала Женя? </vt:lpstr>
      <vt:lpstr>«Чтобы мамина любимая вазочка сделалась целая» </vt:lpstr>
      <vt:lpstr>«Вели чтобы я была сейчас же  на Северном полюсе» </vt:lpstr>
      <vt:lpstr>«Вели, чтобы этот злой медведь оказался в клетке»  </vt:lpstr>
      <vt:lpstr>«Чтобы все игрушки, какие есть  на свете, были мои»</vt:lpstr>
      <vt:lpstr>«Чтобы игрушки поскорей убирались обратно в магазины» </vt:lpstr>
      <vt:lpstr>«Вели, чтобы Витя был здоров!»  </vt:lpstr>
      <vt:lpstr>Дидактическое упражнение  «Что сначала, а что потом?»</vt:lpstr>
      <vt:lpstr>Слайд 14</vt:lpstr>
      <vt:lpstr>Дидактическая  игра  «Собери вазу».</vt:lpstr>
      <vt:lpstr>Ребята а как звали мальчика, который сидел на скамейке в парке. </vt:lpstr>
      <vt:lpstr>Слайд 17</vt:lpstr>
      <vt:lpstr>Слайд 18</vt:lpstr>
      <vt:lpstr>Каким должен быть человек? </vt:lpstr>
      <vt:lpstr>Физкультминутка  «На лугу растут цветы»</vt:lpstr>
      <vt:lpstr>А теперь пришло время сделать свои цветики – семицветики.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Людмила</cp:lastModifiedBy>
  <cp:revision>17</cp:revision>
  <dcterms:created xsi:type="dcterms:W3CDTF">2014-10-14T14:34:28Z</dcterms:created>
  <dcterms:modified xsi:type="dcterms:W3CDTF">2014-10-15T17:56:28Z</dcterms:modified>
</cp:coreProperties>
</file>