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9" r:id="rId4"/>
    <p:sldId id="260" r:id="rId5"/>
    <p:sldId id="262" r:id="rId6"/>
    <p:sldId id="264" r:id="rId7"/>
    <p:sldId id="261" r:id="rId8"/>
    <p:sldId id="271" r:id="rId9"/>
    <p:sldId id="268" r:id="rId10"/>
    <p:sldId id="266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766" autoAdjust="0"/>
  </p:normalViewPr>
  <p:slideViewPr>
    <p:cSldViewPr>
      <p:cViewPr>
        <p:scale>
          <a:sx n="51" d="100"/>
          <a:sy n="51" d="100"/>
        </p:scale>
        <p:origin x="-1836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000">
              <a:srgbClr val="85C2FF"/>
            </a:gs>
            <a:gs pos="15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gif"/><Relationship Id="rId2" Type="http://schemas.openxmlformats.org/officeDocument/2006/relationships/audio" Target="../media/media8.wav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gif"/><Relationship Id="rId1" Type="http://schemas.microsoft.com/office/2007/relationships/media" Target="../media/media8.wav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gif"/><Relationship Id="rId32" Type="http://schemas.openxmlformats.org/officeDocument/2006/relationships/image" Target="../media/image9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jpeg"/><Relationship Id="rId28" Type="http://schemas.openxmlformats.org/officeDocument/2006/relationships/image" Target="../media/image96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31" Type="http://schemas.openxmlformats.org/officeDocument/2006/relationships/image" Target="../media/image9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gif"/><Relationship Id="rId30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clck/jsredir?from=yandex.ru;images/search;images;;&amp;text=&amp;etext=1013.Bj67iofP1S_VBK16pIghK7Gx5nKlsU0x3FAY_fNGUoDJsHoWwnwDythG1xfeaeH4Wrk012HPEyJB2yTpzjpEDQ.3a4847e1f1947440f65f2ae915082ea337033439&amp;uuid=&amp;state=tid_Wvm4RM28ca_MiO4Ne9osTPtpHS9wicjEF5X7fRziVPIHCd9FyQ&amp;data=UlNrNmk5WktYejR0eWJFYk1LdmtxZ0d0YWdGbEh0TU1JSkc2MV9KbjhHYk5NNDMwLWVzaHBBS1RCejZfNlp5SE5uLWtwUGc5OVdxNXNobHM0OWhrSUs3bjV2UHRONGFTWEpkOF9rY09Nc0hnNWozeFRIZm5fYWtQM0pkTDlhZ1Q&amp;b64e=2&amp;sign=fe6588911280e1a608dad2de8c7f8169&amp;keyno=0&amp;l10n=ru" TargetMode="External"/><Relationship Id="rId3" Type="http://schemas.openxmlformats.org/officeDocument/2006/relationships/hyperlink" Target="http://kids-pictures.startpix.ru/" TargetMode="External"/><Relationship Id="rId7" Type="http://schemas.openxmlformats.org/officeDocument/2006/relationships/hyperlink" Target="http://yandex.ru/clck/jsredir?from=yandex.ru;images/search;images;;&amp;text=&amp;etext=1013.iY-YsztZCRYAbCoI5wRHMGlbkdZliE99azHZyFEPGp3xVnNjp-d39VHA3q0eFhwgyJ61CbG9KdbPB1TCQkC9gA.2a6b1bd73ed9ad3758dcdbc432654d77bd87ab8e&amp;uuid=&amp;state=tid_Wvm4RM28ca_MiO4Ne9osTPtpHS9wicjEF5X7fRziVPIHCd9FyQ&amp;data=UlNrNmk5WktYejR0eWJFYk1LdmtxbnFWeVVVZlhwdVpaVVJKUGZ5V01oa2lZX3BYZUxDTTZtWTVTd0NFMFY5RFl0NWxWZ3RvOC1lamFMbXFnMGg5NksxMVYtTU1LNGU3Y2Vsd3NMbHU5RGlFeVg0SHhfSUdzM2hBY3hFY0hWY1JFQ3dPMkY4MVcwYw&amp;b64e=2&amp;sign=7a54df5f4d44f53ccfd09b3cc2adf870&amp;keyno=0&amp;l10n=ru" TargetMode="External"/><Relationship Id="rId2" Type="http://schemas.openxmlformats.org/officeDocument/2006/relationships/hyperlink" Target="http://www.babyblog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andex.ru/clck/jsredir?from=yandex.ru;images/search;images;;&amp;text=&amp;etext=1013.Z0Bw5Z1NI9TV1jloSyA6dpl0jN4BO4prG0ZNZpfNvbw9B3P9y0yrE6gDgaUMXQZSSSR4CsCGcmxeCKHoPAejjrploRv5A8FqD3EZFxBaoYI.1a2dff41ee4209e2dc30c99d78fdab4880407dcd&amp;uuid=&amp;state=tid_Wvm4RM28ca_MiO4Ne9osTPtpHS9wicjEF5X7fRziVPIHCd9FyQ&amp;data=UlNrNmk5WktYejR0eWJFYk1LdmtxdjZFa3ZhMlUteE44MXJpdzRFMWROOHVNdlNQMnFZZjRreG5MSF9MVjdpZUlpak54bVM1U2pYOHNGcUp3ZFZGRzN1dmNxcEN3WXlHT05ITThGbk9JZWliaEREbzJ3SzZIN3h1LVVfMjdVc3hsYjlyVlVMdkZDdFRoR0paOFFwMWd3&amp;b64e=2&amp;sign=01c986a2dc73f0fcde453330f0f4e1e7&amp;keyno=0&amp;l10n=ru" TargetMode="External"/><Relationship Id="rId5" Type="http://schemas.openxmlformats.org/officeDocument/2006/relationships/hyperlink" Target="http://yandex.ru/clck/jsredir?from=yandex.ru;images/search;images;;&amp;text=&amp;etext=1013.AW_T-IkqSS2Qk_ABsQzjJZtVviz-pYnU4YO5ItIMn3E9nbWpRkNE_squJ8Pqvxbp.55db3b7d5a5983b00bfed96f402c70907e60b315&amp;uuid=&amp;state=tid_Wvm4RM28ca_MiO4Ne9osTPtpHS9wicjEF5X7fRziVPIHCd9FyQ&amp;data=UlNrNmk5WktYejR0eWJFYk1LdmtxbzRxdC1XeU8tQnFyZU1hc05UXzhQMFlRdnYtOGdoU2xPbnpCMDJnaERuN1llbUdQbl9lcGU1SG1mb19tc21VeVpTd1M0a1lwMDFPMVVLSnhuYVVYNXZveDZJUzRGdkVwbnRzblB2NmNsM2E&amp;b64e=2&amp;sign=e4867d9871388b455d32945ae0bf0929&amp;keyno=0&amp;l10n=ru" TargetMode="External"/><Relationship Id="rId4" Type="http://schemas.openxmlformats.org/officeDocument/2006/relationships/hyperlink" Target="https://yandex.ru/images/" TargetMode="External"/><Relationship Id="rId9" Type="http://schemas.openxmlformats.org/officeDocument/2006/relationships/hyperlink" Target="http://yandex.ru/clck/jsredir?from=yandex.ru;images/search;images;;&amp;text=&amp;etext=1013.s12GqgPvgqnETcPDckCyCPTQX4kUV433o_HVS3JtKoGGL2MCvREFR_fnXgms1_QXFgMMhe8UnacdPD-PF5gBCmGrkr5Alrvj5P2MJAGYHUM.5dcce325748d7f560feac348da55ccd14d64c63a&amp;uuid=&amp;state=tid_Wvm4RM28ca_MiO4Ne9osTPtpHS9wicjEF5X7fRziVPIHCd9FyQ&amp;data=UlNrNmk5WktYejR0eWJFYk1LdmtxZ3UyUjk4dEdndFRqU1dGQUhOaTB4cXJlRjhBSkhEOTBiSWNTOVNVZ2ZVdmxQU3ZzeXRWTFRxU05MQkdSTkF6MUx5OEFwMFFneXhWd2NXNklEUTlzQV9IcnJxd3JST21UN2UtWWV4OEtaRmhCMlBBSGZRQ0lrTEljZEpvQ1VpTzBrLS1pcHBEOV9BZmxsQWprOVlNUnF3WWR2OWs3NEI1cG1JUmFNaTBxaE1ZZ0xUYzN0c1B2V3c&amp;b64e=2&amp;sign=177e4f4abd7b056f116015b7f8ed026a&amp;keyno=0&amp;l10n=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4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5.wav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microsoft.com/office/2007/relationships/media" Target="../media/media5.wav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8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media6.wav"/><Relationship Id="rId16" Type="http://schemas.openxmlformats.org/officeDocument/2006/relationships/image" Target="../media/image70.png"/><Relationship Id="rId1" Type="http://schemas.microsoft.com/office/2007/relationships/media" Target="../media/media6.wav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3.png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43820" y="1628800"/>
            <a:ext cx="6382646" cy="2800767"/>
            <a:chOff x="1083576" y="966786"/>
            <a:chExt cx="6382646" cy="280076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83576" y="966786"/>
              <a:ext cx="6382646" cy="28007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8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ДОРОЖНЫЕ 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699792" y="1913637"/>
              <a:ext cx="349486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8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ЗНАКИ</a:t>
              </a:r>
              <a:endParaRPr lang="ru-RU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44008" y="4941168"/>
            <a:ext cx="3898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Исакова О.В.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д/с № 578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67" y="132236"/>
            <a:ext cx="1565223" cy="1453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-7708"/>
            <a:ext cx="1828804" cy="1871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632" y="0"/>
            <a:ext cx="1843882" cy="2045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513" y="1532131"/>
            <a:ext cx="1519060" cy="519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013" y="-286982"/>
            <a:ext cx="3642805" cy="3023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716" y="1272807"/>
            <a:ext cx="1718343" cy="7731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48" y="2642812"/>
            <a:ext cx="3614036" cy="1397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777" y="2642812"/>
            <a:ext cx="3614036" cy="13978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922" y="2642812"/>
            <a:ext cx="3614036" cy="139780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388" y="4797153"/>
            <a:ext cx="9248776" cy="207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861049"/>
            <a:ext cx="91694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2001"/>
            <a:ext cx="1461946" cy="1315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77" y="750597"/>
            <a:ext cx="1481795" cy="1468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779" y="1561696"/>
            <a:ext cx="1254032" cy="11064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421" y="1513241"/>
            <a:ext cx="587128" cy="10162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342" y="660961"/>
            <a:ext cx="970221" cy="11276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71459" y="859087"/>
            <a:ext cx="538704" cy="5486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1" y="4040613"/>
            <a:ext cx="1813315" cy="13018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21030" y="5589240"/>
            <a:ext cx="1807017" cy="10407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7272" y="5361266"/>
            <a:ext cx="2447939" cy="12687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952" y="4329101"/>
            <a:ext cx="1781560" cy="11841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962" y="2736546"/>
            <a:ext cx="1332717" cy="188592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958" y="2921882"/>
            <a:ext cx="1116706" cy="14085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287" y="2908090"/>
            <a:ext cx="1629352" cy="16293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66" y="1912401"/>
            <a:ext cx="769690" cy="909633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518" y="1667528"/>
            <a:ext cx="771525" cy="11144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655" y="1345413"/>
            <a:ext cx="1747733" cy="1747733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014" y="1561696"/>
            <a:ext cx="798579" cy="1239175"/>
          </a:xfrm>
          <a:prstGeom prst="rect">
            <a:avLst/>
          </a:prstGeom>
        </p:spPr>
      </p:pic>
      <p:pic>
        <p:nvPicPr>
          <p:cNvPr id="1030" name="Рисунок 1029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6950" y="2908090"/>
            <a:ext cx="2133604" cy="2133604"/>
          </a:xfrm>
          <a:prstGeom prst="rect">
            <a:avLst/>
          </a:prstGeom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257" y="2137238"/>
            <a:ext cx="18049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ходят дет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531922" y="1615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6791E-6 C 0.02292 0.00092 0.04201 0.00901 0.05208 0.02103 L 0.075 0.049 C 0.08003 0.05501 0.08802 0.05802 0.09792 0.05802 C 0.11198 0.05802 0.12396 0.04993 0.125 0.03791 C 0.12396 0.02797 0.11198 0.01895 0.09792 0.01895 C 0.08802 0.01895 0.08003 0.02288 0.075 0.02797 L 0.05208 0.05594 C 0.04201 0.06796 0.02292 0.07605 5.55556E-7 0.07697 C -0.02292 0.07605 -0.04201 0.06796 -0.05208 0.05594 L -0.075 0.02797 C -0.08004 0.02288 -0.08802 0.01895 -0.09792 0.01895 C -0.11198 0.01895 -0.12396 0.02797 -0.125 0.03791 C -0.12396 0.04993 -0.11198 0.05802 -0.09792 0.05802 C -0.08802 0.05802 -0.08004 0.05501 -0.075 0.049 L -0.05208 0.02103 C -0.04201 0.00901 -0.02292 0.00092 5.55556E-7 3.76791E-6 Z " pathEditMode="relative" rAng="0" ptsTypes="fFffffFffFffffFff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3902E-6 C -0.00538 0.00231 -0.01094 0.00439 -0.01649 0.00439 C -0.04271 0.00439 -0.06302 -0.02265 -0.06302 -0.05525 C -0.06302 -0.08738 -0.04271 -0.11373 -0.01649 -0.11373 C -0.01094 -0.11373 -0.00538 -0.11234 5.55556E-7 -0.11003 C -0.01771 -0.10148 -0.03004 -0.08021 -0.03004 -0.05525 C -0.03004 -0.02982 -0.01771 -0.00855 5.55556E-7 -1.23902E-6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54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5506E-6 L -1.2448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68331E-6 L 1.25225 -0.0127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04" y="-6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3269E-6 L 1.30712 0.023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47" y="11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68146E-6 L -1.25677 0.00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47" y="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34073E-7 L 1.11389 -0.00509 " pathEditMode="relative" rAng="0" ptsTypes="AA">
                                      <p:cBhvr>
                                        <p:cTn id="24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94" y="-2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1 0.00277 L -1.14583 0.00554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67" y="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9741E-6 L -1.04948 0.009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83" y="48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-0.01756 L 1.34045 -0.0064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62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63688" y="2132856"/>
            <a:ext cx="5208714" cy="2227024"/>
            <a:chOff x="1763688" y="2132856"/>
            <a:chExt cx="5208714" cy="2227024"/>
          </a:xfrm>
        </p:grpSpPr>
        <p:sp>
          <p:nvSpPr>
            <p:cNvPr id="2" name="TextBox 1"/>
            <p:cNvSpPr txBox="1"/>
            <p:nvPr/>
          </p:nvSpPr>
          <p:spPr>
            <a:xfrm>
              <a:off x="1931842" y="2132856"/>
              <a:ext cx="504056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"/>
                </a:rPr>
                <a:t>www.babyblog.ru</a:t>
              </a:r>
              <a:endPara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solidFill>
                  <a:prstClr val="black"/>
                </a:solidFill>
                <a:hlinkClick r:id="rId3"/>
              </a:endParaRPr>
            </a:p>
            <a:p>
              <a:endParaRPr lang="ru-RU" dirty="0" smtClean="0">
                <a:solidFill>
                  <a:prstClr val="black"/>
                </a:solidFill>
                <a:hlinkClick r:id="rId3"/>
              </a:endParaRPr>
            </a:p>
            <a:p>
              <a:r>
                <a:rPr lang="en-US" dirty="0" smtClean="0">
                  <a:solidFill>
                    <a:prstClr val="black"/>
                  </a:solidFill>
                  <a:hlinkClick r:id="rId3"/>
                </a:rPr>
                <a:t>/</a:t>
              </a:r>
              <a:r>
                <a:rPr lang="ru-RU" dirty="0" smtClean="0">
                  <a:solidFill>
                    <a:prstClr val="black"/>
                  </a:solidFill>
                </a:rPr>
                <a:t>  </a:t>
              </a:r>
            </a:p>
            <a:p>
              <a:r>
                <a:rPr lang="ru-RU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63688" y="2420888"/>
              <a:ext cx="43204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hlinkClick r:id="rId4"/>
                </a:rPr>
                <a:t>https://</a:t>
              </a:r>
              <a:r>
                <a:rPr lang="en-US" sz="2000" dirty="0" smtClean="0">
                  <a:solidFill>
                    <a:prstClr val="black"/>
                  </a:solidFill>
                  <a:hlinkClick r:id="rId4"/>
                </a:rPr>
                <a:t>yandex.ru/images/</a:t>
              </a:r>
              <a:r>
                <a:rPr lang="ru-RU" sz="2000" dirty="0" smtClean="0">
                  <a:solidFill>
                    <a:prstClr val="black"/>
                  </a:solidFill>
                </a:rPr>
                <a:t>дома 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hlinkClick r:id="rId5"/>
                </a:rPr>
                <a:t>kids-pictures.4pics.ru</a:t>
              </a:r>
              <a:r>
                <a:rPr lang="ru-RU" sz="2000" dirty="0" smtClean="0">
                  <a:solidFill>
                    <a:prstClr val="black"/>
                  </a:solidFill>
                </a:rPr>
                <a:t> дети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hlinkClick r:id="rId6"/>
                </a:rPr>
                <a:t>by-anna.ucoz.ru</a:t>
              </a:r>
              <a:r>
                <a:rPr lang="ru-RU" sz="2000" dirty="0" smtClean="0">
                  <a:solidFill>
                    <a:prstClr val="black"/>
                  </a:solidFill>
                </a:rPr>
                <a:t> – машины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hlinkClick r:id="rId7"/>
                </a:rPr>
                <a:t>infodwn.ru</a:t>
              </a:r>
              <a:r>
                <a:rPr lang="ru-RU" sz="2000" dirty="0" smtClean="0">
                  <a:solidFill>
                    <a:prstClr val="black"/>
                  </a:solidFill>
                </a:rPr>
                <a:t> – дорожные знаки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hlinkClick r:id="rId8"/>
                </a:rPr>
                <a:t>vamotkrytka.ru</a:t>
              </a:r>
              <a:r>
                <a:rPr lang="ru-RU" sz="2000" dirty="0" smtClean="0">
                  <a:solidFill>
                    <a:prstClr val="black"/>
                  </a:solidFill>
                </a:rPr>
                <a:t> дети </a:t>
              </a:r>
              <a:r>
                <a:rPr lang="en-US" sz="2000" dirty="0" smtClean="0">
                  <a:solidFill>
                    <a:prstClr val="black"/>
                  </a:solidFill>
                </a:rPr>
                <a:t>gif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hlinkClick r:id="rId9"/>
                </a:rPr>
                <a:t>m.gifmania.ru</a:t>
              </a:r>
              <a:r>
                <a:rPr lang="en-US" sz="2000" dirty="0" smtClean="0">
                  <a:solidFill>
                    <a:prstClr val="black"/>
                  </a:solidFill>
                </a:rPr>
                <a:t>  </a:t>
              </a:r>
              <a:r>
                <a:rPr lang="ru-RU" sz="2000" dirty="0" smtClean="0">
                  <a:solidFill>
                    <a:prstClr val="black"/>
                  </a:solidFill>
                </a:rPr>
                <a:t> идущие девушки </a:t>
              </a:r>
              <a:r>
                <a:rPr lang="en-US" sz="2000" dirty="0" smtClean="0">
                  <a:solidFill>
                    <a:prstClr val="black"/>
                  </a:solidFill>
                </a:rPr>
                <a:t>gif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39752" y="98072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интернет – ресурсы: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2" name="улиц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48542" y="-151818"/>
            <a:ext cx="9074441" cy="3302326"/>
            <a:chOff x="48542" y="-151818"/>
            <a:chExt cx="9074441" cy="330232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1266" y="108395"/>
              <a:ext cx="1592354" cy="2230187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48542" y="-151818"/>
              <a:ext cx="9074441" cy="3302326"/>
              <a:chOff x="48542" y="-151818"/>
              <a:chExt cx="9074441" cy="3302326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7591" y="116632"/>
                <a:ext cx="1818316" cy="2017550"/>
              </a:xfrm>
              <a:prstGeom prst="rect">
                <a:avLst/>
              </a:prstGeom>
            </p:spPr>
          </p:pic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42" y="58274"/>
                <a:ext cx="2278207" cy="2924944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8290">
                <a:off x="6578504" y="72901"/>
                <a:ext cx="2544479" cy="3077607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8264" y="33456"/>
                <a:ext cx="2040152" cy="1944265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5976" y="-151818"/>
                <a:ext cx="2540000" cy="2286000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5806" y="2482962"/>
                <a:ext cx="1275976" cy="574081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6379" y="2464581"/>
                <a:ext cx="1705593" cy="583562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1051" y="2313275"/>
                <a:ext cx="1031396" cy="702638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/>
          <p:cNvGrpSpPr/>
          <p:nvPr/>
        </p:nvGrpSpPr>
        <p:grpSpPr>
          <a:xfrm>
            <a:off x="-28966" y="3075344"/>
            <a:ext cx="9144000" cy="641688"/>
            <a:chOff x="67949" y="3056461"/>
            <a:chExt cx="9144000" cy="64168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7949" y="3056461"/>
              <a:ext cx="9144000" cy="62911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7084" y="3645024"/>
              <a:ext cx="113910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flipV="1">
              <a:off x="1422054" y="3624721"/>
              <a:ext cx="113910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158340" y="3645023"/>
              <a:ext cx="113910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908137" y="3652430"/>
              <a:ext cx="113910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372200" y="3624721"/>
              <a:ext cx="122697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053439" y="3639852"/>
              <a:ext cx="1139103" cy="4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-42180" y="3698149"/>
            <a:ext cx="9234722" cy="3212976"/>
            <a:chOff x="-42180" y="3645024"/>
            <a:chExt cx="9234722" cy="32129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3645024"/>
              <a:ext cx="9192542" cy="32129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-42180" y="5062890"/>
              <a:ext cx="921194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2915657"/>
            <a:ext cx="2232470" cy="16027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4986" y="5009908"/>
            <a:ext cx="2123728" cy="110072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560" y="3944508"/>
            <a:ext cx="2112216" cy="113409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7592" y="5185351"/>
            <a:ext cx="2275412" cy="1600194"/>
          </a:xfrm>
          <a:prstGeom prst="rect">
            <a:avLst/>
          </a:prstGeom>
        </p:spPr>
      </p:pic>
      <p:pic>
        <p:nvPicPr>
          <p:cNvPr id="11" name="проезжая част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36773" y="5999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1.29931 -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65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77 -9.82659E-7 L 1.17761 -0.006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69" y="-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341E-7 L -1.30452 -0.0004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26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69942E-6 L 1.29045 -0.0050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14" y="-2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4808" y="4653136"/>
            <a:ext cx="9144000" cy="2204864"/>
            <a:chOff x="0" y="4653137"/>
            <a:chExt cx="9144000" cy="22048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4653137"/>
              <a:ext cx="9144000" cy="22048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5755569"/>
              <a:ext cx="91440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396" y="-401826"/>
            <a:ext cx="9364663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3068960"/>
            <a:ext cx="9153872" cy="1629895"/>
            <a:chOff x="0" y="3068960"/>
            <a:chExt cx="9153872" cy="162989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3068960"/>
              <a:ext cx="9153872" cy="15841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0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547664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131840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27984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40152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668344" y="4653136"/>
              <a:ext cx="111561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68760" y="5510586"/>
            <a:ext cx="2016224" cy="10594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72" y="4204294"/>
            <a:ext cx="1272132" cy="12721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4367522"/>
            <a:ext cx="2317823" cy="14512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4670" y="6016250"/>
            <a:ext cx="1556418" cy="8066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99" y="2661493"/>
            <a:ext cx="1156132" cy="16169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859" y="2556469"/>
            <a:ext cx="962025" cy="164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187" y="2864482"/>
            <a:ext cx="1503040" cy="1503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557" y="2931491"/>
            <a:ext cx="605827" cy="1423794"/>
          </a:xfrm>
          <a:prstGeom prst="rect">
            <a:avLst/>
          </a:prstGeom>
        </p:spPr>
      </p:pic>
      <p:pic>
        <p:nvPicPr>
          <p:cNvPr id="9" name="тротуа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55063" y="61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6185E-6 L 1.29931 -0.021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65" y="-11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09827E-6 L -1.2375 -0.006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75" y="-3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6358E-6 L -1.33542 -0.0027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71" y="-13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09827E-6 L 1.26476 -0.0055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29" y="-27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52601E-6 L 1.02274 0.004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28" y="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9 0.01757 L -1.13108 0.02474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3" y="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4.44444E-6 -4.21965E-6 L 1.2073 0.01388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65" y="6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937 -0.00948 L -1.1842 0.01248 " pathEditMode="relative" rAng="0" ptsTypes="AA">
                                      <p:cBhvr>
                                        <p:cTn id="23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108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14" y="26891"/>
            <a:ext cx="1522859" cy="213285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8476" y="-171400"/>
            <a:ext cx="9302476" cy="2611805"/>
            <a:chOff x="-158476" y="-171400"/>
            <a:chExt cx="9302476" cy="261180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394" y="-103834"/>
              <a:ext cx="2131157" cy="218088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6067" y="88028"/>
              <a:ext cx="1812037" cy="201058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3621" y="24051"/>
              <a:ext cx="2150379" cy="227687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343" y="0"/>
              <a:ext cx="1844824" cy="184482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8476" y="0"/>
              <a:ext cx="2184168" cy="208151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168" y="-171400"/>
              <a:ext cx="2034306" cy="261180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492" y="1641494"/>
              <a:ext cx="1943675" cy="66502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0" y="4732042"/>
            <a:ext cx="9144000" cy="2132855"/>
            <a:chOff x="0" y="4732042"/>
            <a:chExt cx="9144000" cy="213285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4732042"/>
              <a:ext cx="9144000" cy="21328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5798469"/>
              <a:ext cx="9144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0" y="2300923"/>
            <a:ext cx="9144000" cy="2499697"/>
            <a:chOff x="0" y="2300923"/>
            <a:chExt cx="9144000" cy="249969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2300923"/>
              <a:ext cx="9144000" cy="24311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4732042"/>
              <a:ext cx="16608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325332" y="4715736"/>
              <a:ext cx="16608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77697" y="4754901"/>
              <a:ext cx="16608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238403" y="4718579"/>
              <a:ext cx="16608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624" y="949085"/>
            <a:ext cx="1537416" cy="1537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059" y="1034931"/>
            <a:ext cx="598031" cy="14054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343" y="787671"/>
            <a:ext cx="1411601" cy="13720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688" y="922412"/>
            <a:ext cx="1269525" cy="130023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157" y="4293111"/>
            <a:ext cx="1669985" cy="8966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4221" flipH="1">
            <a:off x="-2664056" y="5145527"/>
            <a:ext cx="2014108" cy="13973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229" y="4134193"/>
            <a:ext cx="1958523" cy="19585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2736" y="5711151"/>
            <a:ext cx="1710992" cy="1146849"/>
          </a:xfrm>
          <a:prstGeom prst="rect">
            <a:avLst/>
          </a:prstGeom>
        </p:spPr>
      </p:pic>
      <p:pic>
        <p:nvPicPr>
          <p:cNvPr id="16" name="пешехо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42349" y="338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2222E-6 4.94683E-7 L 2.22222E-6 0.10217 C 2.22222E-6 0.14794 -0.22587 0.20458 -0.40938 0.20458 L -0.81858 0.20458 " pathEditMode="relative" rAng="0" ptsTypes="FfFF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38" y="102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4.41979E-6 L -2.77778E-7 0.11927 C -2.77778E-7 0.17267 0.18906 0.23878 0.34323 0.23878 L 0.68663 0.23878 " pathEditMode="relative" rAng="0" ptsTypes="FfFF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119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.00161 L -0.78664 0.44359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40" y="220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0203E-7 L -1.29844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1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15626E-6 L 1.38611 0.0189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06" y="9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7E-6 L -1.2467 -0.004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4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239E-6 L 1.31597 0.01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99" y="6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6.3338E-7 L -0.21997 0.17915 C -0.26632 0.22007 -0.33507 0.24364 -0.40712 0.24364 C -0.48854 0.24364 -0.554 0.22007 -0.60018 0.17915 L -0.81893 -6.3338E-7 " pathEditMode="relative" rAng="0" ptsTypes="FffFF">
                                      <p:cBhvr>
                                        <p:cTn id="20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55" y="1218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69981" y="-78575"/>
            <a:ext cx="8926961" cy="2388671"/>
            <a:chOff x="1015" y="-157148"/>
            <a:chExt cx="8926961" cy="238867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60" y="-157148"/>
              <a:ext cx="2540000" cy="2286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216" y="278531"/>
              <a:ext cx="2411760" cy="191810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" y="0"/>
              <a:ext cx="2321182" cy="22315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8525" y="-125471"/>
              <a:ext cx="2348880" cy="234888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015" y="2231523"/>
            <a:ext cx="9142985" cy="1629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9569"/>
            <a:ext cx="9142985" cy="125959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0" y="4797152"/>
            <a:ext cx="9144000" cy="2060848"/>
            <a:chOff x="0" y="4797152"/>
            <a:chExt cx="9144000" cy="206084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15" y="4797152"/>
              <a:ext cx="9142985" cy="20608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5733256"/>
              <a:ext cx="9144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370" y="4171960"/>
            <a:ext cx="1741660" cy="12503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886" y="4859521"/>
            <a:ext cx="1464144" cy="7861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2696" y="5434294"/>
            <a:ext cx="1475656" cy="9891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4744" y="5715000"/>
            <a:ext cx="1907704" cy="9538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891898"/>
            <a:ext cx="857238" cy="146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2696" y="1368503"/>
            <a:ext cx="2133604" cy="21336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70370" y="2000622"/>
            <a:ext cx="1406348" cy="17607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931" y="880890"/>
            <a:ext cx="907513" cy="152332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-1941844" y="2136033"/>
            <a:ext cx="1531759" cy="1489886"/>
            <a:chOff x="-2009671" y="2119683"/>
            <a:chExt cx="1531759" cy="148988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4016" y="2174445"/>
              <a:ext cx="1396104" cy="139610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9671" y="2119683"/>
              <a:ext cx="633949" cy="1489886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062" y="2310096"/>
            <a:ext cx="857238" cy="146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368" y="2435305"/>
            <a:ext cx="2018439" cy="1190614"/>
          </a:xfrm>
          <a:prstGeom prst="rect">
            <a:avLst/>
          </a:prstGeom>
        </p:spPr>
      </p:pic>
      <p:pic>
        <p:nvPicPr>
          <p:cNvPr id="24" name="пеш. д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6400" y="905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3509E-7 L -1.19879 -0.018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48" y="-9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1.31299E-6 L -1.196 0.007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09" y="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3.0282E-6 L 1.2658 0.0346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1" y="17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34119E-6 L 1.25798 0.0277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9" y="13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4642E-8 L 1.16684 -0.01248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6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 -0.03722 L -1.18108 -0.02219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44" y="7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6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-2.77855E-6 L 2.22222E-6 0.10957 C 2.22222E-6 0.15881 0.18212 0.22007 0.33073 0.22007 L 0.66146 0.22007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110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5E-6 4.71567E-6 L 1.26788 0.03143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85" y="15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0.04079 0.0178 L -1.39375 0.01294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56" y="-2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1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-125528"/>
            <a:ext cx="9364663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86778"/>
            <a:ext cx="91440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45590"/>
            <a:ext cx="9144000" cy="22036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97152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5932096"/>
            <a:ext cx="9175085" cy="92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4744" y="4883329"/>
            <a:ext cx="1907704" cy="98875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795453" y="3745590"/>
            <a:ext cx="1621853" cy="2224283"/>
            <a:chOff x="3966508" y="3695307"/>
            <a:chExt cx="1621853" cy="222428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5936" y="3695307"/>
              <a:ext cx="1584176" cy="220369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997747" y="4154341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997747" y="4601580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004185" y="4962893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004185" y="5327425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966508" y="3745590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004185" y="5724018"/>
              <a:ext cx="1584176" cy="1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9" y="2334680"/>
            <a:ext cx="1282959" cy="12829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044" y="2010208"/>
            <a:ext cx="598245" cy="14059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6106" y="2042418"/>
            <a:ext cx="1127016" cy="15948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5612" y="4847435"/>
            <a:ext cx="2327982" cy="1167871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963" y="1756012"/>
            <a:ext cx="923475" cy="19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2125445"/>
            <a:ext cx="1460087" cy="1495412"/>
          </a:xfrm>
          <a:prstGeom prst="rect">
            <a:avLst/>
          </a:prstGeom>
        </p:spPr>
      </p:pic>
      <p:pic>
        <p:nvPicPr>
          <p:cNvPr id="9" name="перехо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8373" y="134052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84" y="3361683"/>
            <a:ext cx="1614316" cy="115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966" y="3941162"/>
            <a:ext cx="1522570" cy="8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89017E-6 L -1.23802 -0.005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10" y="-2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1.25798 -0.0004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9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4.44444E-6 3.98844E-6 L -0.40086 0.002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8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9089E-6 L 0.43611 0.0048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2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10217E-6 L 0.27986 -3.10217E-6 C 0.40538 -3.10217E-6 0.55989 0.181 0.55989 0.32987 L 0.55989 0.66066 " pathEditMode="relative" rAng="0" ptsTypes="FfFF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303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69 L -0.28802 -0.00069 C -0.41701 -0.00069 -0.57517 0.20967 -0.57517 0.38188 L -0.57517 0.76491 " pathEditMode="relative" rAng="0" ptsTypes="FfFF">
                                      <p:cBhvr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67" y="3828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99908E-6 L 1.18837 0.0018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10" y="9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69857E-7 L -0.00104 0.7205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6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139" y="548681"/>
            <a:ext cx="4850093" cy="4347818"/>
          </a:xfrm>
          <a:prstGeom prst="triangle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0063" y="5157192"/>
            <a:ext cx="70085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ОСТОРОЖНО! ДЕТИ!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дети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2852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47</Words>
  <Application>Microsoft Office PowerPoint</Application>
  <PresentationFormat>Экран (4:3)</PresentationFormat>
  <Paragraphs>19</Paragraphs>
  <Slides>11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Диана Валерьевна</cp:lastModifiedBy>
  <cp:revision>64</cp:revision>
  <dcterms:created xsi:type="dcterms:W3CDTF">2015-12-20T13:34:41Z</dcterms:created>
  <dcterms:modified xsi:type="dcterms:W3CDTF">2017-02-08T05:27:33Z</dcterms:modified>
</cp:coreProperties>
</file>