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62" r:id="rId2"/>
    <p:sldId id="261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59"/>
    <p:restoredTop sz="97698"/>
  </p:normalViewPr>
  <p:slideViewPr>
    <p:cSldViewPr snapToGrid="0" snapToObjects="1">
      <p:cViewPr varScale="1">
        <p:scale>
          <a:sx n="74" d="100"/>
          <a:sy n="74" d="100"/>
        </p:scale>
        <p:origin x="3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473AD-7DBF-F045-9C25-C27C85B6A061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A8AC5-08C4-7F4B-A118-FE4115AC15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09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5C590BB-13FC-5449-8A26-91A3666CBB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87" y="11113"/>
            <a:ext cx="7556500" cy="10680700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EC1E4AC-BE6E-754C-9459-2BF4BBC5E4B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92163" y="3686568"/>
            <a:ext cx="3198096" cy="738198"/>
          </a:xfrm>
        </p:spPr>
        <p:txBody>
          <a:bodyPr lIns="0" tIns="0" rIns="0" bIns="0" anchor="t"/>
          <a:lstStyle>
            <a:lvl1pPr marL="0" indent="0">
              <a:buNone/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Образец текста Образец текста</a:t>
            </a:r>
          </a:p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dirty="0"/>
          </a:p>
          <a:p>
            <a:pPr lvl="0"/>
            <a:endParaRPr lang="ru-RU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9E92822-EDBB-D643-9128-055944E7A67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792163" y="4529544"/>
            <a:ext cx="3198096" cy="476409"/>
          </a:xfrm>
        </p:spPr>
        <p:txBody>
          <a:bodyPr lIns="0" tIns="0" rIns="0" bIns="0" anchor="t"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2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marL="0" marR="0" lvl="0" indent="0" algn="l" defTabSz="75593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Образец текста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03963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83" userDrawn="1">
          <p15:clr>
            <a:srgbClr val="FBAE40"/>
          </p15:clr>
        </p15:guide>
        <p15:guide id="2" pos="2381" userDrawn="1">
          <p15:clr>
            <a:srgbClr val="FBAE40"/>
          </p15:clr>
        </p15:guide>
        <p15:guide id="3" orient="horz" pos="2710" userDrawn="1">
          <p15:clr>
            <a:srgbClr val="FBAE40"/>
          </p15:clr>
        </p15:guide>
        <p15:guide id="4" orient="horz" pos="2959" userDrawn="1">
          <p15:clr>
            <a:srgbClr val="FBAE40"/>
          </p15:clr>
        </p15:guide>
        <p15:guide id="5" orient="horz" pos="3073" userDrawn="1">
          <p15:clr>
            <a:srgbClr val="FBAE40"/>
          </p15:clr>
        </p15:guide>
        <p15:guide id="6" pos="499" userDrawn="1">
          <p15:clr>
            <a:srgbClr val="FBAE40"/>
          </p15:clr>
        </p15:guide>
        <p15:guide id="7" orient="horz" pos="232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B63AB-4685-3046-BC8E-33BFA525B3ED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C4CA-26F3-DD4B-BCD8-8376F753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323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B63AB-4685-3046-BC8E-33BFA525B3ED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C4CA-26F3-DD4B-BCD8-8376F753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779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B63AB-4685-3046-BC8E-33BFA525B3ED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C4CA-26F3-DD4B-BCD8-8376F753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60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25535D8-7DC7-7A40-94A2-2B5EECF83F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87" y="5556"/>
            <a:ext cx="7556500" cy="106807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E9BBD4-8970-D944-920A-62254D0358E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92163" y="3686568"/>
            <a:ext cx="3958068" cy="738198"/>
          </a:xfrm>
        </p:spPr>
        <p:txBody>
          <a:bodyPr lIns="0" tIns="0" rIns="0" bIns="0" anchor="t"/>
          <a:lstStyle>
            <a:lvl1pPr marL="0" indent="0">
              <a:buNone/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Иванова Мария Ивановна</a:t>
            </a:r>
          </a:p>
          <a:p>
            <a:pPr lvl="0"/>
            <a:endParaRPr lang="ru-RU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B916D42-0C4F-4142-9218-A21D16CADFCD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792163" y="4529544"/>
            <a:ext cx="3958068" cy="476409"/>
          </a:xfrm>
        </p:spPr>
        <p:txBody>
          <a:bodyPr lIns="0" tIns="0" rIns="0" bIns="0" anchor="t"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2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 dirty="0"/>
              <a:t>Заместитель директора по УВР, СШ №3</a:t>
            </a:r>
          </a:p>
        </p:txBody>
      </p:sp>
    </p:spTree>
    <p:extLst>
      <p:ext uri="{BB962C8B-B14F-4D97-AF65-F5344CB8AC3E}">
        <p14:creationId xmlns:p14="http://schemas.microsoft.com/office/powerpoint/2010/main" val="31822990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83" userDrawn="1">
          <p15:clr>
            <a:srgbClr val="FBAE40"/>
          </p15:clr>
        </p15:guide>
        <p15:guide id="2" pos="2381" userDrawn="1">
          <p15:clr>
            <a:srgbClr val="FBAE40"/>
          </p15:clr>
        </p15:guide>
        <p15:guide id="3" orient="horz" pos="2710" userDrawn="1">
          <p15:clr>
            <a:srgbClr val="FBAE40"/>
          </p15:clr>
        </p15:guide>
        <p15:guide id="4" orient="horz" pos="2937" userDrawn="1">
          <p15:clr>
            <a:srgbClr val="FBAE40"/>
          </p15:clr>
        </p15:guide>
        <p15:guide id="5" orient="horz" pos="3073" userDrawn="1">
          <p15:clr>
            <a:srgbClr val="FBAE40"/>
          </p15:clr>
        </p15:guide>
        <p15:guide id="6" pos="49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86734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028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2982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B63AB-4685-3046-BC8E-33BFA525B3ED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C4CA-26F3-DD4B-BCD8-8376F753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163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B63AB-4685-3046-BC8E-33BFA525B3ED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C4CA-26F3-DD4B-BCD8-8376F753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993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B63AB-4685-3046-BC8E-33BFA525B3ED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C4CA-26F3-DD4B-BCD8-8376F753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83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B63AB-4685-3046-BC8E-33BFA525B3ED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C4CA-26F3-DD4B-BCD8-8376F753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03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B63AB-4685-3046-BC8E-33BFA525B3ED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DC4CA-26F3-DD4B-BCD8-8376F753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028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62" r:id="rId3"/>
    <p:sldLayoutId id="2147483661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F32D60F0-4C51-2F41-88F8-516BAFA12B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Горлова Ольга Александровна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788C65-F3A3-1948-AFD6-66E16AEE51A5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ru-RU" b="1" dirty="0"/>
              <a:t>Воспитатель, МБДОУ детский сад № 578</a:t>
            </a:r>
          </a:p>
        </p:txBody>
      </p:sp>
    </p:spTree>
    <p:extLst>
      <p:ext uri="{BB962C8B-B14F-4D97-AF65-F5344CB8AC3E}">
        <p14:creationId xmlns:p14="http://schemas.microsoft.com/office/powerpoint/2010/main" val="3133481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:a16="http://schemas.microsoft.com/office/drawing/2014/main" id="{54E09046-E49D-5C43-BA23-017ED5E2EB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66B317B-C4EB-A44B-A373-295F2854ECB9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3988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</TotalTime>
  <Words>10</Words>
  <Application>Microsoft Office PowerPoint</Application>
  <PresentationFormat>Произвольный</PresentationFormat>
  <Paragraphs>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админ</cp:lastModifiedBy>
  <cp:revision>11</cp:revision>
  <dcterms:created xsi:type="dcterms:W3CDTF">2022-09-11T18:41:08Z</dcterms:created>
  <dcterms:modified xsi:type="dcterms:W3CDTF">2022-12-16T10:31:00Z</dcterms:modified>
</cp:coreProperties>
</file>