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etsad-kitty.ru/uploads/posts/2010-04/1272020495_screenhunter_01-apr.-23-14.5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40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Истеричность и капризность требует зрителей, не прибегайте к помощи посторонн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97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4 причины плохого поведения у ребенка Первая причина — борьба за внимание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3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Что делать? Честно признаться себе, что чаще всего ребенок ведет себя плохо и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34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 причина - это борьба за самостоятельность и протест против слишком большой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85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3 причина - месть Причины детской мести могут быть разные: обида, разочарован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86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Ситуация 1 Мама пришла домой с 4-летней Наташей. Девочка громко требует: “Хоч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3187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Вопросы для обсуждения - каково ваше мнение, правильно ли поступила мама? - ч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08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Ситуация 2 Маша бросается с криком на пол, чего-то требуя. Родители непреклон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645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Вопросы для обсуждения Что можно сказать про эту ситуацию? - что стало причин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83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4 причина -потеря веры в себя Перестаньте беспрекословно требовать от ребенка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95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Педагоги о капризах у детей «Слезы упрямства и каприза — это слезы бессилия и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Педагоги о капризах у детей «Слезы упрямства и каприза — это слезы бессилия и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5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к выяснить истинную причину плохого поведения ребенка Родителю нужно обрати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29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Что же делать дальше? Первый и общий ответ на него такой: постараться не реаг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12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Предупреждение капризности Следующие момент очень важн в предупреждении и в б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94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Похвала НЕЛЬЗЯ ХВАЛИТЬ ЗА ТО, ЧТО: достигнуто не своим трудом. не подлежит по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2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Не наказывать… НЕЛЬЗЯ НАКАЗЫВАТЬ И РУГАТЬ КОГДА: ребёнок болен, испытывает не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11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7 правил наказания наказание не должно вредить здоровью. если есть сомнения,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Игровое упражнение на развитие саморефлексии «Что радует и что огорчает в пов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97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люч к тесту «Я и мой ребенок» Ответ «А» оценивается в 3 очка, ответ «Б» - в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759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Что же делать дальше? Воспитание представляется сложным делом только до тех п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8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Спасибо за внимание!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08"/>
            <a:ext cx="9144000" cy="6873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420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етские капризы и упрямство. Одним из наиболее частых запросов, с которым при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800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Закономерный этап? В настоящий момент, в среде родителей, наиболее распростра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86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Капризы – что это такое? Каприз (фр. – прихоть, причуда) – стремление детей,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64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Причины капризов У детей второго-третьего года жизни капризы часто связаны с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0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Упрямство – что это? Упрямство — особенность поведения, выражаемая в стремлен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52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УПРЯМСТВО Упрямство может стать чертой характера, если не принять меры к его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471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Как реагировать на капризы и упрямство? Не предавайте большого значения упрям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555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Экран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Dima</dc:creator>
  <cp:lastModifiedBy>Dima</cp:lastModifiedBy>
  <cp:revision>3</cp:revision>
  <dcterms:created xsi:type="dcterms:W3CDTF">2017-02-06T09:39:29Z</dcterms:created>
  <dcterms:modified xsi:type="dcterms:W3CDTF">2017-02-06T10:03:42Z</dcterms:modified>
</cp:coreProperties>
</file>