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pic>
        <p:nvPicPr>
          <p:cNvPr id="2052" name="Picture 4" descr="http://www.arhcity.ru/data/124/vspomnim_ig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0" y="1844824"/>
            <a:ext cx="7620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57345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</a:pPr>
            <a:r>
              <a:rPr lang="x-none" b="1" kern="0">
                <a:solidFill>
                  <a:srgbClr val="365F91"/>
                </a:solidFill>
                <a:latin typeface="Cambria"/>
              </a:rPr>
              <a:t>Малые формы фольклора как средство развития у детей дошкольного возраста математических представлений </a:t>
            </a:r>
            <a:endParaRPr lang="ru-RU" b="1" kern="0" dirty="0">
              <a:solidFill>
                <a:srgbClr val="365F91"/>
              </a:solidFill>
              <a:effectLst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58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064897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064897" cy="59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8064896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0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олькл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алые фольклорные фор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80921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79928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a\AppData\Local\Microsoft\Windows\Temporary Internet Files\Content.IE5\HOK2P6TW\ornamental-frame-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«Развитие математических способностей детей дошкольного возраста 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5</cp:revision>
  <dcterms:created xsi:type="dcterms:W3CDTF">2017-02-05T07:15:00Z</dcterms:created>
  <dcterms:modified xsi:type="dcterms:W3CDTF">2017-02-05T08:41:28Z</dcterms:modified>
</cp:coreProperties>
</file>