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9" autoAdjust="0"/>
  </p:normalViewPr>
  <p:slideViewPr>
    <p:cSldViewPr>
      <p:cViewPr varScale="1">
        <p:scale>
          <a:sx n="66" d="100"/>
          <a:sy n="66" d="100"/>
        </p:scale>
        <p:origin x="-8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</p:spPr>
      </p:pic>
      <p:pic>
        <p:nvPicPr>
          <p:cNvPr id="2052" name="Picture 4" descr="http://www.arhcity.ru/data/124/vspomnim_igg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40" y="1844824"/>
            <a:ext cx="7620000" cy="435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04664"/>
            <a:ext cx="57345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</a:pPr>
            <a:r>
              <a:rPr lang="x-none" b="1" kern="0">
                <a:solidFill>
                  <a:srgbClr val="365F91"/>
                </a:solidFill>
                <a:latin typeface="Cambria"/>
              </a:rPr>
              <a:t>Малые формы фольклора как средство развития у детей дошкольного возраста математических представлений </a:t>
            </a:r>
            <a:endParaRPr lang="ru-RU" b="1" kern="0" dirty="0">
              <a:solidFill>
                <a:srgbClr val="365F91"/>
              </a:solidFill>
              <a:effectLst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658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76672"/>
            <a:ext cx="8064897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76672"/>
            <a:ext cx="8064897" cy="599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16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992888" cy="599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9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92888" cy="599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3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1"/>
            <a:ext cx="8064896" cy="5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5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77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36904" cy="606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8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лькл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15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алые фольклорные фор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26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32656"/>
            <a:ext cx="8280921" cy="613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69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613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96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613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4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5"/>
            <a:ext cx="799288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5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5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ima\AppData\Local\Microsoft\Windows\Temporary Internet Files\Content.IE5\HOK2P6TW\ornamental-fram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«Развитие математических способностей детей дошкольного возраста 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604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12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Dima</cp:lastModifiedBy>
  <cp:revision>5</cp:revision>
  <dcterms:created xsi:type="dcterms:W3CDTF">2017-02-05T07:15:00Z</dcterms:created>
  <dcterms:modified xsi:type="dcterms:W3CDTF">2017-02-05T08:41:28Z</dcterms:modified>
</cp:coreProperties>
</file>