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ru.yandex.net/i?id=bebc4a92b8f66734bc6e9324d8ecd59a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filed9-29.my.mail.ru/pic?url=http%3A%2F%2Fmy.mail.ru%2F%2B%2Fvideo%2Furl%2Fsc11%2F662178464056477348&amp;mw=&amp;mh=&amp;sig=b3559786a180434272ff2539594e5e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-4192"/>
            <a:ext cx="9127232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efCF92PQlG4/VCBMbJA3jFI/AAAAAAAALWs/a36G48JK3Pw/s1600/2556671af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3.ppt4web.ru/images/132108/190818/640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41.babysfera.ru/3/f/5/1/43422385.4143434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3-tub-ru.yandex.net/i?id=bd0ef388a07d92adcc5d7c9fd8919c00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slide.ru/images/9/15239/96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5/09/26/15209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-am-mother.ru/wp-content/uploads/2012/10/ryabi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hotosflowery.ru/photo/ac/acdfc29aa8a07f571420eb1be22781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2</cp:revision>
  <dcterms:created xsi:type="dcterms:W3CDTF">2017-02-06T08:34:30Z</dcterms:created>
  <dcterms:modified xsi:type="dcterms:W3CDTF">2017-02-06T08:57:49Z</dcterms:modified>
</cp:coreProperties>
</file>